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Lst>
  <p:notesMasterIdLst>
    <p:notesMasterId r:id="rId20"/>
  </p:notesMasterIdLst>
  <p:handoutMasterIdLst>
    <p:handoutMasterId r:id="rId21"/>
  </p:handoutMasterIdLst>
  <p:sldIdLst>
    <p:sldId id="263" r:id="rId5"/>
    <p:sldId id="264" r:id="rId6"/>
    <p:sldId id="266" r:id="rId7"/>
    <p:sldId id="277" r:id="rId8"/>
    <p:sldId id="265" r:id="rId9"/>
    <p:sldId id="267" r:id="rId10"/>
    <p:sldId id="271" r:id="rId11"/>
    <p:sldId id="274" r:id="rId12"/>
    <p:sldId id="272" r:id="rId13"/>
    <p:sldId id="276" r:id="rId14"/>
    <p:sldId id="273" r:id="rId15"/>
    <p:sldId id="275" r:id="rId16"/>
    <p:sldId id="268" r:id="rId17"/>
    <p:sldId id="269" r:id="rId18"/>
    <p:sldId id="270"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0E76BD"/>
    <a:srgbClr val="C13832"/>
    <a:srgbClr val="005163"/>
    <a:srgbClr val="3C489E"/>
    <a:srgbClr val="8890C1"/>
    <a:srgbClr val="F0F0F0"/>
    <a:srgbClr val="2025C7"/>
    <a:srgbClr val="CC5046"/>
    <a:srgbClr val="F15B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528C8E-C864-BA29-B616-00A28C331D82}" v="1" dt="2025-09-30T14:00:54.743"/>
    <p1510:client id="{B239A4C0-9D4A-4ABF-AAFE-9D3D84641EC9}" v="51" dt="2025-09-30T13:45:28.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6" autoAdjust="0"/>
    <p:restoredTop sz="86483" autoAdjust="0"/>
  </p:normalViewPr>
  <p:slideViewPr>
    <p:cSldViewPr snapToGrid="0" showGuides="1">
      <p:cViewPr varScale="1">
        <p:scale>
          <a:sx n="110" d="100"/>
          <a:sy n="110" d="100"/>
        </p:scale>
        <p:origin x="696" y="6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0" d="100"/>
          <a:sy n="60" d="100"/>
        </p:scale>
        <p:origin x="326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e DE SANTIS" userId="330d1132-7df1-4fd9-aff9-7f0aa3f088b8" providerId="ADAL" clId="{CA8B0865-7320-4B8F-ABE0-E8EE4A239FA3}"/>
    <pc:docChg chg="undo custSel addSld delSld modSld sldOrd">
      <pc:chgData name="Michele DE SANTIS" userId="330d1132-7df1-4fd9-aff9-7f0aa3f088b8" providerId="ADAL" clId="{CA8B0865-7320-4B8F-ABE0-E8EE4A239FA3}" dt="2025-09-30T13:51:53.495" v="912" actId="14100"/>
      <pc:docMkLst>
        <pc:docMk/>
      </pc:docMkLst>
      <pc:sldChg chg="modSp mod">
        <pc:chgData name="Michele DE SANTIS" userId="330d1132-7df1-4fd9-aff9-7f0aa3f088b8" providerId="ADAL" clId="{CA8B0865-7320-4B8F-ABE0-E8EE4A239FA3}" dt="2025-09-26T10:51:38.474" v="138" actId="1076"/>
        <pc:sldMkLst>
          <pc:docMk/>
          <pc:sldMk cId="146146924" sldId="263"/>
        </pc:sldMkLst>
        <pc:spChg chg="mod">
          <ac:chgData name="Michele DE SANTIS" userId="330d1132-7df1-4fd9-aff9-7f0aa3f088b8" providerId="ADAL" clId="{CA8B0865-7320-4B8F-ABE0-E8EE4A239FA3}" dt="2025-09-26T10:51:38.474" v="138" actId="1076"/>
          <ac:spMkLst>
            <pc:docMk/>
            <pc:sldMk cId="146146924" sldId="263"/>
            <ac:spMk id="2" creationId="{A535D72F-E1DD-4145-BC3A-9EF70BF48DF3}"/>
          </ac:spMkLst>
        </pc:spChg>
        <pc:spChg chg="mod">
          <ac:chgData name="Michele DE SANTIS" userId="330d1132-7df1-4fd9-aff9-7f0aa3f088b8" providerId="ADAL" clId="{CA8B0865-7320-4B8F-ABE0-E8EE4A239FA3}" dt="2025-09-26T10:51:16.257" v="133" actId="14100"/>
          <ac:spMkLst>
            <pc:docMk/>
            <pc:sldMk cId="146146924" sldId="263"/>
            <ac:spMk id="3" creationId="{9F9DE008-699E-44D0-B341-A268DD341806}"/>
          </ac:spMkLst>
        </pc:spChg>
      </pc:sldChg>
      <pc:sldChg chg="addSp delSp modSp mod">
        <pc:chgData name="Michele DE SANTIS" userId="330d1132-7df1-4fd9-aff9-7f0aa3f088b8" providerId="ADAL" clId="{CA8B0865-7320-4B8F-ABE0-E8EE4A239FA3}" dt="2025-09-30T13:46:44.416" v="871" actId="404"/>
        <pc:sldMkLst>
          <pc:docMk/>
          <pc:sldMk cId="890062449" sldId="264"/>
        </pc:sldMkLst>
        <pc:spChg chg="mod">
          <ac:chgData name="Michele DE SANTIS" userId="330d1132-7df1-4fd9-aff9-7f0aa3f088b8" providerId="ADAL" clId="{CA8B0865-7320-4B8F-ABE0-E8EE4A239FA3}" dt="2025-09-26T10:53:52.475" v="166" actId="14100"/>
          <ac:spMkLst>
            <pc:docMk/>
            <pc:sldMk cId="890062449" sldId="264"/>
            <ac:spMk id="2" creationId="{F794EBCE-9A13-0209-8E27-D74525742155}"/>
          </ac:spMkLst>
        </pc:spChg>
        <pc:spChg chg="mod">
          <ac:chgData name="Michele DE SANTIS" userId="330d1132-7df1-4fd9-aff9-7f0aa3f088b8" providerId="ADAL" clId="{CA8B0865-7320-4B8F-ABE0-E8EE4A239FA3}" dt="2025-09-30T13:46:34.743" v="867" actId="14100"/>
          <ac:spMkLst>
            <pc:docMk/>
            <pc:sldMk cId="890062449" sldId="264"/>
            <ac:spMk id="4" creationId="{816A1D32-5459-1EE7-894D-F5131F6D7770}"/>
          </ac:spMkLst>
        </pc:spChg>
        <pc:spChg chg="add mod">
          <ac:chgData name="Michele DE SANTIS" userId="330d1132-7df1-4fd9-aff9-7f0aa3f088b8" providerId="ADAL" clId="{CA8B0865-7320-4B8F-ABE0-E8EE4A239FA3}" dt="2025-09-30T13:46:44.416" v="871" actId="404"/>
          <ac:spMkLst>
            <pc:docMk/>
            <pc:sldMk cId="890062449" sldId="264"/>
            <ac:spMk id="6" creationId="{1E15A130-3289-FF15-B89A-F9150981C32C}"/>
          </ac:spMkLst>
        </pc:spChg>
        <pc:graphicFrameChg chg="add mod">
          <ac:chgData name="Michele DE SANTIS" userId="330d1132-7df1-4fd9-aff9-7f0aa3f088b8" providerId="ADAL" clId="{CA8B0865-7320-4B8F-ABE0-E8EE4A239FA3}" dt="2025-09-30T13:45:28.639" v="858"/>
          <ac:graphicFrameMkLst>
            <pc:docMk/>
            <pc:sldMk cId="890062449" sldId="264"/>
            <ac:graphicFrameMk id="3" creationId="{F1C50A0A-B225-CA04-BD76-5D64B3049A8B}"/>
          </ac:graphicFrameMkLst>
        </pc:graphicFrameChg>
        <pc:picChg chg="add mod modCrop">
          <ac:chgData name="Michele DE SANTIS" userId="330d1132-7df1-4fd9-aff9-7f0aa3f088b8" providerId="ADAL" clId="{CA8B0865-7320-4B8F-ABE0-E8EE4A239FA3}" dt="2025-09-30T13:46:24.197" v="864" actId="14100"/>
          <ac:picMkLst>
            <pc:docMk/>
            <pc:sldMk cId="890062449" sldId="264"/>
            <ac:picMk id="8" creationId="{E3586C8F-3953-0690-8242-EFAEC3CDC356}"/>
          </ac:picMkLst>
        </pc:picChg>
      </pc:sldChg>
      <pc:sldChg chg="addSp modSp mod ord">
        <pc:chgData name="Michele DE SANTIS" userId="330d1132-7df1-4fd9-aff9-7f0aa3f088b8" providerId="ADAL" clId="{CA8B0865-7320-4B8F-ABE0-E8EE4A239FA3}" dt="2025-09-26T11:36:00.977" v="536" actId="1076"/>
        <pc:sldMkLst>
          <pc:docMk/>
          <pc:sldMk cId="1850491925" sldId="265"/>
        </pc:sldMkLst>
        <pc:spChg chg="mod">
          <ac:chgData name="Michele DE SANTIS" userId="330d1132-7df1-4fd9-aff9-7f0aa3f088b8" providerId="ADAL" clId="{CA8B0865-7320-4B8F-ABE0-E8EE4A239FA3}" dt="2025-09-26T10:54:03.091" v="168" actId="27636"/>
          <ac:spMkLst>
            <pc:docMk/>
            <pc:sldMk cId="1850491925" sldId="265"/>
            <ac:spMk id="2" creationId="{D9536C2C-E3D2-BDB6-28AF-966CDEDA4697}"/>
          </ac:spMkLst>
        </pc:spChg>
        <pc:spChg chg="mod">
          <ac:chgData name="Michele DE SANTIS" userId="330d1132-7df1-4fd9-aff9-7f0aa3f088b8" providerId="ADAL" clId="{CA8B0865-7320-4B8F-ABE0-E8EE4A239FA3}" dt="2025-09-26T11:11:33.031" v="266" actId="1076"/>
          <ac:spMkLst>
            <pc:docMk/>
            <pc:sldMk cId="1850491925" sldId="265"/>
            <ac:spMk id="3" creationId="{84E562AC-547D-AF98-CEE5-4C31116F697D}"/>
          </ac:spMkLst>
        </pc:spChg>
        <pc:spChg chg="add mod">
          <ac:chgData name="Michele DE SANTIS" userId="330d1132-7df1-4fd9-aff9-7f0aa3f088b8" providerId="ADAL" clId="{CA8B0865-7320-4B8F-ABE0-E8EE4A239FA3}" dt="2025-09-26T11:36:00.977" v="536" actId="1076"/>
          <ac:spMkLst>
            <pc:docMk/>
            <pc:sldMk cId="1850491925" sldId="265"/>
            <ac:spMk id="4" creationId="{C23A571D-58FD-5F7F-3DC6-5FB1AD2CE2CE}"/>
          </ac:spMkLst>
        </pc:spChg>
        <pc:spChg chg="add mod">
          <ac:chgData name="Michele DE SANTIS" userId="330d1132-7df1-4fd9-aff9-7f0aa3f088b8" providerId="ADAL" clId="{CA8B0865-7320-4B8F-ABE0-E8EE4A239FA3}" dt="2025-09-26T11:08:58.032" v="243" actId="1076"/>
          <ac:spMkLst>
            <pc:docMk/>
            <pc:sldMk cId="1850491925" sldId="265"/>
            <ac:spMk id="6" creationId="{30E1DAD0-1705-A3F0-1676-056F0A53279B}"/>
          </ac:spMkLst>
        </pc:spChg>
        <pc:graphicFrameChg chg="add mod">
          <ac:chgData name="Michele DE SANTIS" userId="330d1132-7df1-4fd9-aff9-7f0aa3f088b8" providerId="ADAL" clId="{CA8B0865-7320-4B8F-ABE0-E8EE4A239FA3}" dt="2025-09-26T11:10:41.788" v="261" actId="1076"/>
          <ac:graphicFrameMkLst>
            <pc:docMk/>
            <pc:sldMk cId="1850491925" sldId="265"/>
            <ac:graphicFrameMk id="7" creationId="{88A54365-BC2D-E486-7018-C496D76A75F2}"/>
          </ac:graphicFrameMkLst>
        </pc:graphicFrameChg>
      </pc:sldChg>
      <pc:sldChg chg="addSp delSp modSp mod">
        <pc:chgData name="Michele DE SANTIS" userId="330d1132-7df1-4fd9-aff9-7f0aa3f088b8" providerId="ADAL" clId="{CA8B0865-7320-4B8F-ABE0-E8EE4A239FA3}" dt="2025-09-26T11:16:56.163" v="336" actId="20577"/>
        <pc:sldMkLst>
          <pc:docMk/>
          <pc:sldMk cId="3513135367" sldId="266"/>
        </pc:sldMkLst>
        <pc:spChg chg="mod">
          <ac:chgData name="Michele DE SANTIS" userId="330d1132-7df1-4fd9-aff9-7f0aa3f088b8" providerId="ADAL" clId="{CA8B0865-7320-4B8F-ABE0-E8EE4A239FA3}" dt="2025-09-26T10:54:06.554" v="170" actId="27636"/>
          <ac:spMkLst>
            <pc:docMk/>
            <pc:sldMk cId="3513135367" sldId="266"/>
            <ac:spMk id="2" creationId="{F8C1BDEF-96E7-F45A-A5D7-94E7136CEF45}"/>
          </ac:spMkLst>
        </pc:spChg>
        <pc:spChg chg="add mod">
          <ac:chgData name="Michele DE SANTIS" userId="330d1132-7df1-4fd9-aff9-7f0aa3f088b8" providerId="ADAL" clId="{CA8B0865-7320-4B8F-ABE0-E8EE4A239FA3}" dt="2025-09-26T11:16:56.163" v="336" actId="20577"/>
          <ac:spMkLst>
            <pc:docMk/>
            <pc:sldMk cId="3513135367" sldId="266"/>
            <ac:spMk id="11" creationId="{6FEDC91E-0731-8DCD-2F9B-FFABCA66C27E}"/>
          </ac:spMkLst>
        </pc:spChg>
        <pc:spChg chg="add mod">
          <ac:chgData name="Michele DE SANTIS" userId="330d1132-7df1-4fd9-aff9-7f0aa3f088b8" providerId="ADAL" clId="{CA8B0865-7320-4B8F-ABE0-E8EE4A239FA3}" dt="2025-09-26T11:16:34.660" v="326" actId="403"/>
          <ac:spMkLst>
            <pc:docMk/>
            <pc:sldMk cId="3513135367" sldId="266"/>
            <ac:spMk id="14" creationId="{BCCD48B0-BA7C-8305-7494-DCC066F15896}"/>
          </ac:spMkLst>
        </pc:spChg>
        <pc:picChg chg="add mod">
          <ac:chgData name="Michele DE SANTIS" userId="330d1132-7df1-4fd9-aff9-7f0aa3f088b8" providerId="ADAL" clId="{CA8B0865-7320-4B8F-ABE0-E8EE4A239FA3}" dt="2025-09-26T11:16:41.457" v="328" actId="1076"/>
          <ac:picMkLst>
            <pc:docMk/>
            <pc:sldMk cId="3513135367" sldId="266"/>
            <ac:picMk id="9" creationId="{DD7D1176-CFF9-C98C-935A-30D162EBC657}"/>
          </ac:picMkLst>
        </pc:picChg>
        <pc:picChg chg="add mod">
          <ac:chgData name="Michele DE SANTIS" userId="330d1132-7df1-4fd9-aff9-7f0aa3f088b8" providerId="ADAL" clId="{CA8B0865-7320-4B8F-ABE0-E8EE4A239FA3}" dt="2025-09-26T11:16:39.815" v="327" actId="1076"/>
          <ac:picMkLst>
            <pc:docMk/>
            <pc:sldMk cId="3513135367" sldId="266"/>
            <ac:picMk id="12" creationId="{8A54DE21-F76A-E453-996B-BCD2B3A800FF}"/>
          </ac:picMkLst>
        </pc:picChg>
      </pc:sldChg>
      <pc:sldChg chg="addSp delSp modSp mod">
        <pc:chgData name="Michele DE SANTIS" userId="330d1132-7df1-4fd9-aff9-7f0aa3f088b8" providerId="ADAL" clId="{CA8B0865-7320-4B8F-ABE0-E8EE4A239FA3}" dt="2025-09-30T13:47:15.911" v="876" actId="14100"/>
        <pc:sldMkLst>
          <pc:docMk/>
          <pc:sldMk cId="1735846345" sldId="267"/>
        </pc:sldMkLst>
        <pc:spChg chg="mod">
          <ac:chgData name="Michele DE SANTIS" userId="330d1132-7df1-4fd9-aff9-7f0aa3f088b8" providerId="ADAL" clId="{CA8B0865-7320-4B8F-ABE0-E8EE4A239FA3}" dt="2025-09-26T10:54:10.560" v="172" actId="27636"/>
          <ac:spMkLst>
            <pc:docMk/>
            <pc:sldMk cId="1735846345" sldId="267"/>
            <ac:spMk id="2" creationId="{A421ACB8-1EEC-EF56-14A8-6B52E1048A14}"/>
          </ac:spMkLst>
        </pc:spChg>
        <pc:spChg chg="mod">
          <ac:chgData name="Michele DE SANTIS" userId="330d1132-7df1-4fd9-aff9-7f0aa3f088b8" providerId="ADAL" clId="{CA8B0865-7320-4B8F-ABE0-E8EE4A239FA3}" dt="2025-09-30T13:47:15.911" v="876" actId="14100"/>
          <ac:spMkLst>
            <pc:docMk/>
            <pc:sldMk cId="1735846345" sldId="267"/>
            <ac:spMk id="4" creationId="{5C948A6F-5B42-5702-EC53-20A0FCE6B564}"/>
          </ac:spMkLst>
        </pc:spChg>
        <pc:spChg chg="add mod">
          <ac:chgData name="Michele DE SANTIS" userId="330d1132-7df1-4fd9-aff9-7f0aa3f088b8" providerId="ADAL" clId="{CA8B0865-7320-4B8F-ABE0-E8EE4A239FA3}" dt="2025-09-26T11:34:16.066" v="518" actId="113"/>
          <ac:spMkLst>
            <pc:docMk/>
            <pc:sldMk cId="1735846345" sldId="267"/>
            <ac:spMk id="8" creationId="{253DBD36-BB6C-8055-A324-6CB1C514844E}"/>
          </ac:spMkLst>
        </pc:spChg>
        <pc:picChg chg="add mod">
          <ac:chgData name="Michele DE SANTIS" userId="330d1132-7df1-4fd9-aff9-7f0aa3f088b8" providerId="ADAL" clId="{CA8B0865-7320-4B8F-ABE0-E8EE4A239FA3}" dt="2025-09-30T13:47:12.270" v="875" actId="1076"/>
          <ac:picMkLst>
            <pc:docMk/>
            <pc:sldMk cId="1735846345" sldId="267"/>
            <ac:picMk id="6" creationId="{091E9749-7860-357F-9AE5-A795805D6C84}"/>
          </ac:picMkLst>
        </pc:picChg>
      </pc:sldChg>
      <pc:sldChg chg="addSp modSp mod">
        <pc:chgData name="Michele DE SANTIS" userId="330d1132-7df1-4fd9-aff9-7f0aa3f088b8" providerId="ADAL" clId="{CA8B0865-7320-4B8F-ABE0-E8EE4A239FA3}" dt="2025-09-26T13:24:54.674" v="856"/>
        <pc:sldMkLst>
          <pc:docMk/>
          <pc:sldMk cId="1232492523" sldId="268"/>
        </pc:sldMkLst>
        <pc:spChg chg="mod">
          <ac:chgData name="Michele DE SANTIS" userId="330d1132-7df1-4fd9-aff9-7f0aa3f088b8" providerId="ADAL" clId="{CA8B0865-7320-4B8F-ABE0-E8EE4A239FA3}" dt="2025-09-26T10:54:13.683" v="174" actId="27636"/>
          <ac:spMkLst>
            <pc:docMk/>
            <pc:sldMk cId="1232492523" sldId="268"/>
            <ac:spMk id="2" creationId="{F1DBE330-AAB8-425C-A035-4BA964BDB720}"/>
          </ac:spMkLst>
        </pc:spChg>
        <pc:picChg chg="add mod">
          <ac:chgData name="Michele DE SANTIS" userId="330d1132-7df1-4fd9-aff9-7f0aa3f088b8" providerId="ADAL" clId="{CA8B0865-7320-4B8F-ABE0-E8EE4A239FA3}" dt="2025-09-26T13:16:38.331" v="854" actId="14100"/>
          <ac:picMkLst>
            <pc:docMk/>
            <pc:sldMk cId="1232492523" sldId="268"/>
            <ac:picMk id="6" creationId="{2500E3A6-9ADD-A856-1A45-223B7A2BD743}"/>
          </ac:picMkLst>
        </pc:picChg>
        <pc:picChg chg="add mod">
          <ac:chgData name="Michele DE SANTIS" userId="330d1132-7df1-4fd9-aff9-7f0aa3f088b8" providerId="ADAL" clId="{CA8B0865-7320-4B8F-ABE0-E8EE4A239FA3}" dt="2025-09-26T13:16:32.699" v="851" actId="1076"/>
          <ac:picMkLst>
            <pc:docMk/>
            <pc:sldMk cId="1232492523" sldId="268"/>
            <ac:picMk id="7" creationId="{2B5174F0-7771-8A4C-F1B6-8DDF063459D9}"/>
          </ac:picMkLst>
        </pc:picChg>
        <pc:picChg chg="add mod">
          <ac:chgData name="Michele DE SANTIS" userId="330d1132-7df1-4fd9-aff9-7f0aa3f088b8" providerId="ADAL" clId="{CA8B0865-7320-4B8F-ABE0-E8EE4A239FA3}" dt="2025-09-26T13:24:54.674" v="856"/>
          <ac:picMkLst>
            <pc:docMk/>
            <pc:sldMk cId="1232492523" sldId="268"/>
            <ac:picMk id="13" creationId="{D05E9FD4-07FF-6268-8339-60EB46156587}"/>
          </ac:picMkLst>
        </pc:picChg>
        <pc:picChg chg="add mod">
          <ac:chgData name="Michele DE SANTIS" userId="330d1132-7df1-4fd9-aff9-7f0aa3f088b8" providerId="ADAL" clId="{CA8B0865-7320-4B8F-ABE0-E8EE4A239FA3}" dt="2025-09-26T13:24:54.674" v="856"/>
          <ac:picMkLst>
            <pc:docMk/>
            <pc:sldMk cId="1232492523" sldId="268"/>
            <ac:picMk id="14" creationId="{959C60E3-A068-EC56-F687-A6187B7C9CF4}"/>
          </ac:picMkLst>
        </pc:picChg>
        <pc:picChg chg="add mod">
          <ac:chgData name="Michele DE SANTIS" userId="330d1132-7df1-4fd9-aff9-7f0aa3f088b8" providerId="ADAL" clId="{CA8B0865-7320-4B8F-ABE0-E8EE4A239FA3}" dt="2025-09-26T13:24:54.674" v="856"/>
          <ac:picMkLst>
            <pc:docMk/>
            <pc:sldMk cId="1232492523" sldId="268"/>
            <ac:picMk id="15" creationId="{B8F95964-A08C-BB45-ADAB-42BB26E7E5F7}"/>
          </ac:picMkLst>
        </pc:picChg>
        <pc:picChg chg="add mod">
          <ac:chgData name="Michele DE SANTIS" userId="330d1132-7df1-4fd9-aff9-7f0aa3f088b8" providerId="ADAL" clId="{CA8B0865-7320-4B8F-ABE0-E8EE4A239FA3}" dt="2025-09-26T13:24:54.674" v="856"/>
          <ac:picMkLst>
            <pc:docMk/>
            <pc:sldMk cId="1232492523" sldId="268"/>
            <ac:picMk id="16" creationId="{BB3D3974-A7A8-DD1B-8337-41B60539BBF4}"/>
          </ac:picMkLst>
        </pc:picChg>
      </pc:sldChg>
      <pc:sldChg chg="addSp delSp modSp mod">
        <pc:chgData name="Michele DE SANTIS" userId="330d1132-7df1-4fd9-aff9-7f0aa3f088b8" providerId="ADAL" clId="{CA8B0865-7320-4B8F-ABE0-E8EE4A239FA3}" dt="2025-09-26T13:01:35.089" v="645" actId="14100"/>
        <pc:sldMkLst>
          <pc:docMk/>
          <pc:sldMk cId="3651135596" sldId="269"/>
        </pc:sldMkLst>
        <pc:spChg chg="mod">
          <ac:chgData name="Michele DE SANTIS" userId="330d1132-7df1-4fd9-aff9-7f0aa3f088b8" providerId="ADAL" clId="{CA8B0865-7320-4B8F-ABE0-E8EE4A239FA3}" dt="2025-09-26T10:54:20.180" v="176" actId="27636"/>
          <ac:spMkLst>
            <pc:docMk/>
            <pc:sldMk cId="3651135596" sldId="269"/>
            <ac:spMk id="2" creationId="{0D0B1720-E807-C191-819D-98458E103B9F}"/>
          </ac:spMkLst>
        </pc:spChg>
        <pc:spChg chg="add mod">
          <ac:chgData name="Michele DE SANTIS" userId="330d1132-7df1-4fd9-aff9-7f0aa3f088b8" providerId="ADAL" clId="{CA8B0865-7320-4B8F-ABE0-E8EE4A239FA3}" dt="2025-09-26T13:01:28.779" v="643" actId="5793"/>
          <ac:spMkLst>
            <pc:docMk/>
            <pc:sldMk cId="3651135596" sldId="269"/>
            <ac:spMk id="7" creationId="{5709B8D2-C7F3-C563-233E-35ECC0BDCA37}"/>
          </ac:spMkLst>
        </pc:spChg>
      </pc:sldChg>
      <pc:sldChg chg="addSp modSp add mod ord">
        <pc:chgData name="Michele DE SANTIS" userId="330d1132-7df1-4fd9-aff9-7f0aa3f088b8" providerId="ADAL" clId="{CA8B0865-7320-4B8F-ABE0-E8EE4A239FA3}" dt="2025-09-26T13:05:11.988" v="766" actId="1076"/>
        <pc:sldMkLst>
          <pc:docMk/>
          <pc:sldMk cId="279305602" sldId="270"/>
        </pc:sldMkLst>
        <pc:spChg chg="mod">
          <ac:chgData name="Michele DE SANTIS" userId="330d1132-7df1-4fd9-aff9-7f0aa3f088b8" providerId="ADAL" clId="{CA8B0865-7320-4B8F-ABE0-E8EE4A239FA3}" dt="2025-09-26T13:03:36.391" v="760"/>
          <ac:spMkLst>
            <pc:docMk/>
            <pc:sldMk cId="279305602" sldId="270"/>
            <ac:spMk id="3" creationId="{99E230B1-85C8-08B7-7DF7-F4FAFAEA6801}"/>
          </ac:spMkLst>
        </pc:spChg>
        <pc:picChg chg="add mod">
          <ac:chgData name="Michele DE SANTIS" userId="330d1132-7df1-4fd9-aff9-7f0aa3f088b8" providerId="ADAL" clId="{CA8B0865-7320-4B8F-ABE0-E8EE4A239FA3}" dt="2025-09-26T13:04:23.618" v="762" actId="1076"/>
          <ac:picMkLst>
            <pc:docMk/>
            <pc:sldMk cId="279305602" sldId="270"/>
            <ac:picMk id="5" creationId="{B4BF98C5-1AD3-06D0-0DA5-C6B5631B3442}"/>
          </ac:picMkLst>
        </pc:picChg>
        <pc:picChg chg="add mod">
          <ac:chgData name="Michele DE SANTIS" userId="330d1132-7df1-4fd9-aff9-7f0aa3f088b8" providerId="ADAL" clId="{CA8B0865-7320-4B8F-ABE0-E8EE4A239FA3}" dt="2025-09-26T13:05:08.352" v="764" actId="1076"/>
          <ac:picMkLst>
            <pc:docMk/>
            <pc:sldMk cId="279305602" sldId="270"/>
            <ac:picMk id="6" creationId="{35C21212-6399-1CB8-5C1F-4CC7DFC1E5BF}"/>
          </ac:picMkLst>
        </pc:picChg>
        <pc:picChg chg="add mod">
          <ac:chgData name="Michele DE SANTIS" userId="330d1132-7df1-4fd9-aff9-7f0aa3f088b8" providerId="ADAL" clId="{CA8B0865-7320-4B8F-ABE0-E8EE4A239FA3}" dt="2025-09-26T13:05:11.988" v="766" actId="1076"/>
          <ac:picMkLst>
            <pc:docMk/>
            <pc:sldMk cId="279305602" sldId="270"/>
            <ac:picMk id="7" creationId="{8E637929-6A90-010F-080E-06E3F15EF97C}"/>
          </ac:picMkLst>
        </pc:picChg>
      </pc:sldChg>
      <pc:sldChg chg="addSp delSp modSp add mod ord">
        <pc:chgData name="Michele DE SANTIS" userId="330d1132-7df1-4fd9-aff9-7f0aa3f088b8" providerId="ADAL" clId="{CA8B0865-7320-4B8F-ABE0-E8EE4A239FA3}" dt="2025-09-30T13:51:36.355" v="910" actId="1076"/>
        <pc:sldMkLst>
          <pc:docMk/>
          <pc:sldMk cId="3841536564" sldId="271"/>
        </pc:sldMkLst>
        <pc:spChg chg="add mod">
          <ac:chgData name="Michele DE SANTIS" userId="330d1132-7df1-4fd9-aff9-7f0aa3f088b8" providerId="ADAL" clId="{CA8B0865-7320-4B8F-ABE0-E8EE4A239FA3}" dt="2025-09-30T13:51:17.169" v="908" actId="1076"/>
          <ac:spMkLst>
            <pc:docMk/>
            <pc:sldMk cId="3841536564" sldId="271"/>
            <ac:spMk id="3" creationId="{ED23DE3D-3F3A-B6DA-5A96-D08FB2312933}"/>
          </ac:spMkLst>
        </pc:spChg>
        <pc:spChg chg="mod">
          <ac:chgData name="Michele DE SANTIS" userId="330d1132-7df1-4fd9-aff9-7f0aa3f088b8" providerId="ADAL" clId="{CA8B0865-7320-4B8F-ABE0-E8EE4A239FA3}" dt="2025-09-26T11:40:45.586" v="564" actId="14100"/>
          <ac:spMkLst>
            <pc:docMk/>
            <pc:sldMk cId="3841536564" sldId="271"/>
            <ac:spMk id="4" creationId="{536DC36C-029E-A364-5719-A15F6EA92FE0}"/>
          </ac:spMkLst>
        </pc:spChg>
        <pc:spChg chg="add mod">
          <ac:chgData name="Michele DE SANTIS" userId="330d1132-7df1-4fd9-aff9-7f0aa3f088b8" providerId="ADAL" clId="{CA8B0865-7320-4B8F-ABE0-E8EE4A239FA3}" dt="2025-09-30T13:51:08.569" v="906" actId="1076"/>
          <ac:spMkLst>
            <pc:docMk/>
            <pc:sldMk cId="3841536564" sldId="271"/>
            <ac:spMk id="9" creationId="{83EAB687-D5C0-27C2-EBF9-BE95D4B04323}"/>
          </ac:spMkLst>
        </pc:spChg>
        <pc:spChg chg="add mod">
          <ac:chgData name="Michele DE SANTIS" userId="330d1132-7df1-4fd9-aff9-7f0aa3f088b8" providerId="ADAL" clId="{CA8B0865-7320-4B8F-ABE0-E8EE4A239FA3}" dt="2025-09-30T13:51:14.530" v="907" actId="1076"/>
          <ac:spMkLst>
            <pc:docMk/>
            <pc:sldMk cId="3841536564" sldId="271"/>
            <ac:spMk id="10" creationId="{3B48AD98-52A1-7BC9-8045-AFFC23856CF6}"/>
          </ac:spMkLst>
        </pc:spChg>
        <pc:spChg chg="add mod">
          <ac:chgData name="Michele DE SANTIS" userId="330d1132-7df1-4fd9-aff9-7f0aa3f088b8" providerId="ADAL" clId="{CA8B0865-7320-4B8F-ABE0-E8EE4A239FA3}" dt="2025-09-26T11:40:11.649" v="558" actId="255"/>
          <ac:spMkLst>
            <pc:docMk/>
            <pc:sldMk cId="3841536564" sldId="271"/>
            <ac:spMk id="13" creationId="{B5C2E126-15C0-600F-9EBF-C4CBDE966CBD}"/>
          </ac:spMkLst>
        </pc:spChg>
        <pc:picChg chg="add mod">
          <ac:chgData name="Michele DE SANTIS" userId="330d1132-7df1-4fd9-aff9-7f0aa3f088b8" providerId="ADAL" clId="{CA8B0865-7320-4B8F-ABE0-E8EE4A239FA3}" dt="2025-09-30T13:51:36.355" v="910" actId="1076"/>
          <ac:picMkLst>
            <pc:docMk/>
            <pc:sldMk cId="3841536564" sldId="271"/>
            <ac:picMk id="11" creationId="{98EE2316-9A1E-4C5F-20D2-7582D64B28BD}"/>
          </ac:picMkLst>
        </pc:picChg>
        <pc:picChg chg="add mod">
          <ac:chgData name="Michele DE SANTIS" userId="330d1132-7df1-4fd9-aff9-7f0aa3f088b8" providerId="ADAL" clId="{CA8B0865-7320-4B8F-ABE0-E8EE4A239FA3}" dt="2025-09-26T11:40:57.936" v="569" actId="1076"/>
          <ac:picMkLst>
            <pc:docMk/>
            <pc:sldMk cId="3841536564" sldId="271"/>
            <ac:picMk id="12" creationId="{5B1A3E26-BC4A-E183-9F14-DA7FEF79CE15}"/>
          </ac:picMkLst>
        </pc:picChg>
        <pc:picChg chg="mod">
          <ac:chgData name="Michele DE SANTIS" userId="330d1132-7df1-4fd9-aff9-7f0aa3f088b8" providerId="ADAL" clId="{CA8B0865-7320-4B8F-ABE0-E8EE4A239FA3}" dt="2025-09-30T13:50:49.129" v="901" actId="1076"/>
          <ac:picMkLst>
            <pc:docMk/>
            <pc:sldMk cId="3841536564" sldId="271"/>
            <ac:picMk id="18" creationId="{D3DA44E0-FA0B-0851-F6F1-9E5841E89D90}"/>
          </ac:picMkLst>
        </pc:picChg>
        <pc:picChg chg="mod">
          <ac:chgData name="Michele DE SANTIS" userId="330d1132-7df1-4fd9-aff9-7f0aa3f088b8" providerId="ADAL" clId="{CA8B0865-7320-4B8F-ABE0-E8EE4A239FA3}" dt="2025-09-30T13:51:34.896" v="909" actId="14100"/>
          <ac:picMkLst>
            <pc:docMk/>
            <pc:sldMk cId="3841536564" sldId="271"/>
            <ac:picMk id="19" creationId="{DF9BA6B2-CDFA-AA6C-413F-F958D1AF2840}"/>
          </ac:picMkLst>
        </pc:picChg>
      </pc:sldChg>
      <pc:sldChg chg="addSp delSp modSp add mod ord">
        <pc:chgData name="Michele DE SANTIS" userId="330d1132-7df1-4fd9-aff9-7f0aa3f088b8" providerId="ADAL" clId="{CA8B0865-7320-4B8F-ABE0-E8EE4A239FA3}" dt="2025-09-26T13:05:32.258" v="769" actId="1076"/>
        <pc:sldMkLst>
          <pc:docMk/>
          <pc:sldMk cId="498577204" sldId="272"/>
        </pc:sldMkLst>
        <pc:spChg chg="mod">
          <ac:chgData name="Michele DE SANTIS" userId="330d1132-7df1-4fd9-aff9-7f0aa3f088b8" providerId="ADAL" clId="{CA8B0865-7320-4B8F-ABE0-E8EE4A239FA3}" dt="2025-09-26T12:04:50.660" v="620" actId="1076"/>
          <ac:spMkLst>
            <pc:docMk/>
            <pc:sldMk cId="498577204" sldId="272"/>
            <ac:spMk id="4" creationId="{183ED9A6-FA0D-9672-5A1C-498AD640AF37}"/>
          </ac:spMkLst>
        </pc:spChg>
        <pc:spChg chg="add mod">
          <ac:chgData name="Michele DE SANTIS" userId="330d1132-7df1-4fd9-aff9-7f0aa3f088b8" providerId="ADAL" clId="{CA8B0865-7320-4B8F-ABE0-E8EE4A239FA3}" dt="2025-09-26T12:04:44.135" v="619" actId="255"/>
          <ac:spMkLst>
            <pc:docMk/>
            <pc:sldMk cId="498577204" sldId="272"/>
            <ac:spMk id="7" creationId="{A9A8977A-17D2-604B-EDEE-5608A11A1F31}"/>
          </ac:spMkLst>
        </pc:spChg>
        <pc:picChg chg="add mod">
          <ac:chgData name="Michele DE SANTIS" userId="330d1132-7df1-4fd9-aff9-7f0aa3f088b8" providerId="ADAL" clId="{CA8B0865-7320-4B8F-ABE0-E8EE4A239FA3}" dt="2025-09-26T13:05:30.105" v="768" actId="1076"/>
          <ac:picMkLst>
            <pc:docMk/>
            <pc:sldMk cId="498577204" sldId="272"/>
            <ac:picMk id="3" creationId="{09F3E4F4-4A31-0A2F-91E1-5860C54EE7A2}"/>
          </ac:picMkLst>
        </pc:picChg>
        <pc:picChg chg="add mod">
          <ac:chgData name="Michele DE SANTIS" userId="330d1132-7df1-4fd9-aff9-7f0aa3f088b8" providerId="ADAL" clId="{CA8B0865-7320-4B8F-ABE0-E8EE4A239FA3}" dt="2025-09-26T13:05:32.258" v="769" actId="1076"/>
          <ac:picMkLst>
            <pc:docMk/>
            <pc:sldMk cId="498577204" sldId="272"/>
            <ac:picMk id="9" creationId="{65AB4B91-B829-B65D-477F-BE406ED37C29}"/>
          </ac:picMkLst>
        </pc:picChg>
      </pc:sldChg>
      <pc:sldChg chg="addSp delSp modSp add mod">
        <pc:chgData name="Michele DE SANTIS" userId="330d1132-7df1-4fd9-aff9-7f0aa3f088b8" providerId="ADAL" clId="{CA8B0865-7320-4B8F-ABE0-E8EE4A239FA3}" dt="2025-09-30T13:51:53.495" v="912" actId="14100"/>
        <pc:sldMkLst>
          <pc:docMk/>
          <pc:sldMk cId="1143899783" sldId="273"/>
        </pc:sldMkLst>
        <pc:spChg chg="mod ord">
          <ac:chgData name="Michele DE SANTIS" userId="330d1132-7df1-4fd9-aff9-7f0aa3f088b8" providerId="ADAL" clId="{CA8B0865-7320-4B8F-ABE0-E8EE4A239FA3}" dt="2025-09-30T13:51:53.495" v="912" actId="14100"/>
          <ac:spMkLst>
            <pc:docMk/>
            <pc:sldMk cId="1143899783" sldId="273"/>
            <ac:spMk id="4" creationId="{2D0C16FA-AE44-C355-C563-42368AC128F4}"/>
          </ac:spMkLst>
        </pc:spChg>
        <pc:picChg chg="add mod">
          <ac:chgData name="Michele DE SANTIS" userId="330d1132-7df1-4fd9-aff9-7f0aa3f088b8" providerId="ADAL" clId="{CA8B0865-7320-4B8F-ABE0-E8EE4A239FA3}" dt="2025-09-30T13:51:48.633" v="911" actId="14100"/>
          <ac:picMkLst>
            <pc:docMk/>
            <pc:sldMk cId="1143899783" sldId="273"/>
            <ac:picMk id="14" creationId="{6319F28E-0FD6-77D3-9C4F-4CE87CEC017C}"/>
          </ac:picMkLst>
        </pc:picChg>
      </pc:sldChg>
      <pc:sldChg chg="addSp delSp modSp add mod">
        <pc:chgData name="Michele DE SANTIS" userId="330d1132-7df1-4fd9-aff9-7f0aa3f088b8" providerId="ADAL" clId="{CA8B0865-7320-4B8F-ABE0-E8EE4A239FA3}" dt="2025-09-26T11:45:37.570" v="606" actId="1076"/>
        <pc:sldMkLst>
          <pc:docMk/>
          <pc:sldMk cId="2067012960" sldId="274"/>
        </pc:sldMkLst>
        <pc:graphicFrameChg chg="add mod modGraphic">
          <ac:chgData name="Michele DE SANTIS" userId="330d1132-7df1-4fd9-aff9-7f0aa3f088b8" providerId="ADAL" clId="{CA8B0865-7320-4B8F-ABE0-E8EE4A239FA3}" dt="2025-09-26T11:45:27.272" v="600" actId="1076"/>
          <ac:graphicFrameMkLst>
            <pc:docMk/>
            <pc:sldMk cId="2067012960" sldId="274"/>
            <ac:graphicFrameMk id="6" creationId="{0A54B652-B111-FA73-2E8F-CF91D55BC1CD}"/>
          </ac:graphicFrameMkLst>
        </pc:graphicFrameChg>
        <pc:picChg chg="add mod">
          <ac:chgData name="Michele DE SANTIS" userId="330d1132-7df1-4fd9-aff9-7f0aa3f088b8" providerId="ADAL" clId="{CA8B0865-7320-4B8F-ABE0-E8EE4A239FA3}" dt="2025-09-26T11:45:31.248" v="602" actId="1076"/>
          <ac:picMkLst>
            <pc:docMk/>
            <pc:sldMk cId="2067012960" sldId="274"/>
            <ac:picMk id="8" creationId="{52FAD461-F9B5-5206-C5D6-ADAF773C54BE}"/>
          </ac:picMkLst>
        </pc:picChg>
        <pc:picChg chg="add mod">
          <ac:chgData name="Michele DE SANTIS" userId="330d1132-7df1-4fd9-aff9-7f0aa3f088b8" providerId="ADAL" clId="{CA8B0865-7320-4B8F-ABE0-E8EE4A239FA3}" dt="2025-09-26T11:43:33.274" v="592" actId="1076"/>
          <ac:picMkLst>
            <pc:docMk/>
            <pc:sldMk cId="2067012960" sldId="274"/>
            <ac:picMk id="15" creationId="{34CB3AFC-329E-2AF3-3E1B-F49CA5689824}"/>
          </ac:picMkLst>
        </pc:picChg>
        <pc:picChg chg="add mod">
          <ac:chgData name="Michele DE SANTIS" userId="330d1132-7df1-4fd9-aff9-7f0aa3f088b8" providerId="ADAL" clId="{CA8B0865-7320-4B8F-ABE0-E8EE4A239FA3}" dt="2025-09-26T11:43:24.792" v="591" actId="14100"/>
          <ac:picMkLst>
            <pc:docMk/>
            <pc:sldMk cId="2067012960" sldId="274"/>
            <ac:picMk id="17" creationId="{1F62AB41-5D59-E6AD-C6E2-70985A8B0F9B}"/>
          </ac:picMkLst>
        </pc:picChg>
        <pc:picChg chg="add mod">
          <ac:chgData name="Michele DE SANTIS" userId="330d1132-7df1-4fd9-aff9-7f0aa3f088b8" providerId="ADAL" clId="{CA8B0865-7320-4B8F-ABE0-E8EE4A239FA3}" dt="2025-09-26T11:45:34.496" v="604" actId="1076"/>
          <ac:picMkLst>
            <pc:docMk/>
            <pc:sldMk cId="2067012960" sldId="274"/>
            <ac:picMk id="22" creationId="{C8EE9B52-C4E9-F466-C242-8EE4FCDC745E}"/>
          </ac:picMkLst>
        </pc:picChg>
        <pc:picChg chg="add mod">
          <ac:chgData name="Michele DE SANTIS" userId="330d1132-7df1-4fd9-aff9-7f0aa3f088b8" providerId="ADAL" clId="{CA8B0865-7320-4B8F-ABE0-E8EE4A239FA3}" dt="2025-09-26T11:45:23.049" v="598" actId="1076"/>
          <ac:picMkLst>
            <pc:docMk/>
            <pc:sldMk cId="2067012960" sldId="274"/>
            <ac:picMk id="23" creationId="{CC42F531-2CEA-2730-0E2D-C7C624CB58E7}"/>
          </ac:picMkLst>
        </pc:picChg>
        <pc:picChg chg="add mod">
          <ac:chgData name="Michele DE SANTIS" userId="330d1132-7df1-4fd9-aff9-7f0aa3f088b8" providerId="ADAL" clId="{CA8B0865-7320-4B8F-ABE0-E8EE4A239FA3}" dt="2025-09-26T11:45:35.801" v="605" actId="1076"/>
          <ac:picMkLst>
            <pc:docMk/>
            <pc:sldMk cId="2067012960" sldId="274"/>
            <ac:picMk id="24" creationId="{0A18DA5B-8D17-451D-DA35-7C91E7C628F1}"/>
          </ac:picMkLst>
        </pc:picChg>
        <pc:picChg chg="add mod">
          <ac:chgData name="Michele DE SANTIS" userId="330d1132-7df1-4fd9-aff9-7f0aa3f088b8" providerId="ADAL" clId="{CA8B0865-7320-4B8F-ABE0-E8EE4A239FA3}" dt="2025-09-26T11:45:37.570" v="606" actId="1076"/>
          <ac:picMkLst>
            <pc:docMk/>
            <pc:sldMk cId="2067012960" sldId="274"/>
            <ac:picMk id="25" creationId="{C9D0B26D-63D4-A9F4-D9D2-55F91F3B8483}"/>
          </ac:picMkLst>
        </pc:picChg>
        <pc:picChg chg="add mod">
          <ac:chgData name="Michele DE SANTIS" userId="330d1132-7df1-4fd9-aff9-7f0aa3f088b8" providerId="ADAL" clId="{CA8B0865-7320-4B8F-ABE0-E8EE4A239FA3}" dt="2025-09-26T11:45:24.521" v="599" actId="1076"/>
          <ac:picMkLst>
            <pc:docMk/>
            <pc:sldMk cId="2067012960" sldId="274"/>
            <ac:picMk id="26" creationId="{04080658-6C06-A2EF-BA1B-0D8EBEBDC23D}"/>
          </ac:picMkLst>
        </pc:picChg>
      </pc:sldChg>
      <pc:sldChg chg="addSp delSp modSp add mod">
        <pc:chgData name="Michele DE SANTIS" userId="330d1132-7df1-4fd9-aff9-7f0aa3f088b8" providerId="ADAL" clId="{CA8B0865-7320-4B8F-ABE0-E8EE4A239FA3}" dt="2025-09-26T13:15:12.326" v="847" actId="1076"/>
        <pc:sldMkLst>
          <pc:docMk/>
          <pc:sldMk cId="2148240944" sldId="275"/>
        </pc:sldMkLst>
        <pc:spChg chg="mod">
          <ac:chgData name="Michele DE SANTIS" userId="330d1132-7df1-4fd9-aff9-7f0aa3f088b8" providerId="ADAL" clId="{CA8B0865-7320-4B8F-ABE0-E8EE4A239FA3}" dt="2025-09-26T13:15:10.604" v="846" actId="14100"/>
          <ac:spMkLst>
            <pc:docMk/>
            <pc:sldMk cId="2148240944" sldId="275"/>
            <ac:spMk id="8" creationId="{05D7EEE1-2D64-7CAA-0C5C-66893EBDF3C3}"/>
          </ac:spMkLst>
        </pc:spChg>
        <pc:picChg chg="mod">
          <ac:chgData name="Michele DE SANTIS" userId="330d1132-7df1-4fd9-aff9-7f0aa3f088b8" providerId="ADAL" clId="{CA8B0865-7320-4B8F-ABE0-E8EE4A239FA3}" dt="2025-09-26T13:15:12.326" v="847" actId="1076"/>
          <ac:picMkLst>
            <pc:docMk/>
            <pc:sldMk cId="2148240944" sldId="275"/>
            <ac:picMk id="10" creationId="{3A6EC5A5-DFCF-D377-D637-732970852D56}"/>
          </ac:picMkLst>
        </pc:picChg>
      </pc:sldChg>
    </pc:docChg>
  </pc:docChgLst>
  <pc:docChgLst>
    <pc:chgData name="Kersten Marx" userId="S::kersten.marx_bfi.de#ext#@rinagroup.onmicrosoft.com::928330a6-ae12-4cd6-89dc-a415b42ce24a" providerId="AD" clId="Web-{54528C8E-C864-BA29-B616-00A28C331D82}"/>
    <pc:docChg chg="modSld">
      <pc:chgData name="Kersten Marx" userId="S::kersten.marx_bfi.de#ext#@rinagroup.onmicrosoft.com::928330a6-ae12-4cd6-89dc-a415b42ce24a" providerId="AD" clId="Web-{54528C8E-C864-BA29-B616-00A28C331D82}" dt="2025-09-30T14:00:54.743" v="0" actId="20577"/>
      <pc:docMkLst>
        <pc:docMk/>
      </pc:docMkLst>
      <pc:sldChg chg="modSp">
        <pc:chgData name="Kersten Marx" userId="S::kersten.marx_bfi.de#ext#@rinagroup.onmicrosoft.com::928330a6-ae12-4cd6-89dc-a415b42ce24a" providerId="AD" clId="Web-{54528C8E-C864-BA29-B616-00A28C331D82}" dt="2025-09-30T14:00:54.743" v="0" actId="20577"/>
        <pc:sldMkLst>
          <pc:docMk/>
          <pc:sldMk cId="146146924" sldId="263"/>
        </pc:sldMkLst>
        <pc:spChg chg="mod">
          <ac:chgData name="Kersten Marx" userId="S::kersten.marx_bfi.de#ext#@rinagroup.onmicrosoft.com::928330a6-ae12-4cd6-89dc-a415b42ce24a" providerId="AD" clId="Web-{54528C8E-C864-BA29-B616-00A28C331D82}" dt="2025-09-30T14:00:54.743" v="0" actId="20577"/>
          <ac:spMkLst>
            <pc:docMk/>
            <pc:sldMk cId="146146924" sldId="263"/>
            <ac:spMk id="2" creationId="{A535D72F-E1DD-4145-BC3A-9EF70BF48DF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29ABEE-CF09-4DC8-9BE1-893B19554205}" type="doc">
      <dgm:prSet loTypeId="urn:microsoft.com/office/officeart/2005/8/layout/gear1" loCatId="relationship" qsTypeId="urn:microsoft.com/office/officeart/2005/8/quickstyle/simple1" qsCatId="simple" csTypeId="urn:microsoft.com/office/officeart/2005/8/colors/accent1_2" csCatId="accent1" phldr="1"/>
      <dgm:spPr/>
    </dgm:pt>
    <dgm:pt modelId="{315C7160-4EBB-4C8C-90E4-499B08D8351A}">
      <dgm:prSet phldrT="[Text]"/>
      <dgm:spPr>
        <a:solidFill>
          <a:schemeClr val="accent3">
            <a:lumMod val="75000"/>
          </a:schemeClr>
        </a:solidFill>
      </dgm:spPr>
      <dgm:t>
        <a:bodyPr/>
        <a:lstStyle/>
        <a:p>
          <a:r>
            <a:rPr lang="en-US" dirty="0"/>
            <a:t> </a:t>
          </a:r>
          <a:endParaRPr lang="it-IT" dirty="0"/>
        </a:p>
      </dgm:t>
    </dgm:pt>
    <dgm:pt modelId="{7F13DED3-B8E7-4146-B90D-774FFEBE133E}" type="parTrans" cxnId="{9C0DD994-69B7-4569-9FD6-03623A82235D}">
      <dgm:prSet/>
      <dgm:spPr/>
      <dgm:t>
        <a:bodyPr/>
        <a:lstStyle/>
        <a:p>
          <a:endParaRPr lang="it-IT"/>
        </a:p>
      </dgm:t>
    </dgm:pt>
    <dgm:pt modelId="{F91D29C3-4BE8-40DB-944D-2D1493246AA9}" type="sibTrans" cxnId="{9C0DD994-69B7-4569-9FD6-03623A82235D}">
      <dgm:prSet/>
      <dgm:spPr/>
      <dgm:t>
        <a:bodyPr/>
        <a:lstStyle/>
        <a:p>
          <a:endParaRPr lang="it-IT"/>
        </a:p>
      </dgm:t>
    </dgm:pt>
    <dgm:pt modelId="{88C8179F-190C-4C7B-B759-27F6A3FAED2D}">
      <dgm:prSet phldrT="[Text]"/>
      <dgm:spPr>
        <a:solidFill>
          <a:schemeClr val="bg2">
            <a:lumMod val="50000"/>
          </a:schemeClr>
        </a:solidFill>
      </dgm:spPr>
      <dgm:t>
        <a:bodyPr/>
        <a:lstStyle/>
        <a:p>
          <a:r>
            <a:rPr lang="en-US" dirty="0"/>
            <a:t> </a:t>
          </a:r>
          <a:endParaRPr lang="it-IT" dirty="0"/>
        </a:p>
      </dgm:t>
    </dgm:pt>
    <dgm:pt modelId="{53255524-4512-4F15-AFB1-477A72EA1410}" type="parTrans" cxnId="{22A2786A-B038-493A-B4F3-3873D8E9E1EC}">
      <dgm:prSet/>
      <dgm:spPr/>
      <dgm:t>
        <a:bodyPr/>
        <a:lstStyle/>
        <a:p>
          <a:endParaRPr lang="it-IT"/>
        </a:p>
      </dgm:t>
    </dgm:pt>
    <dgm:pt modelId="{E9C0AA6A-72C7-4372-9FE5-99B187DE47BF}" type="sibTrans" cxnId="{22A2786A-B038-493A-B4F3-3873D8E9E1EC}">
      <dgm:prSet/>
      <dgm:spPr/>
      <dgm:t>
        <a:bodyPr/>
        <a:lstStyle/>
        <a:p>
          <a:endParaRPr lang="it-IT"/>
        </a:p>
      </dgm:t>
    </dgm:pt>
    <dgm:pt modelId="{953A94A9-0527-4B50-B962-E32514D1B2C6}">
      <dgm:prSet phldrT="[Text]"/>
      <dgm:spPr>
        <a:solidFill>
          <a:srgbClr val="FF0000"/>
        </a:solidFill>
      </dgm:spPr>
      <dgm:t>
        <a:bodyPr/>
        <a:lstStyle/>
        <a:p>
          <a:r>
            <a:rPr lang="en-US" dirty="0"/>
            <a:t> </a:t>
          </a:r>
          <a:endParaRPr lang="it-IT" dirty="0"/>
        </a:p>
      </dgm:t>
    </dgm:pt>
    <dgm:pt modelId="{874A9906-B295-4F52-B65D-A3F129A310C9}" type="parTrans" cxnId="{C98C4ABE-43E4-43D6-9474-7D6851E75A9D}">
      <dgm:prSet/>
      <dgm:spPr/>
      <dgm:t>
        <a:bodyPr/>
        <a:lstStyle/>
        <a:p>
          <a:endParaRPr lang="it-IT"/>
        </a:p>
      </dgm:t>
    </dgm:pt>
    <dgm:pt modelId="{C565D5F3-2D43-4D30-AE71-17E441C6D174}" type="sibTrans" cxnId="{C98C4ABE-43E4-43D6-9474-7D6851E75A9D}">
      <dgm:prSet/>
      <dgm:spPr/>
      <dgm:t>
        <a:bodyPr/>
        <a:lstStyle/>
        <a:p>
          <a:endParaRPr lang="it-IT"/>
        </a:p>
      </dgm:t>
    </dgm:pt>
    <dgm:pt modelId="{3AF659CF-E1E5-4C52-9BA7-C2CFD817825E}" type="pres">
      <dgm:prSet presAssocID="{B829ABEE-CF09-4DC8-9BE1-893B19554205}" presName="composite" presStyleCnt="0">
        <dgm:presLayoutVars>
          <dgm:chMax val="3"/>
          <dgm:animLvl val="lvl"/>
          <dgm:resizeHandles val="exact"/>
        </dgm:presLayoutVars>
      </dgm:prSet>
      <dgm:spPr/>
    </dgm:pt>
    <dgm:pt modelId="{FDD0B401-3A05-4C2C-A1E6-97B7324554B2}" type="pres">
      <dgm:prSet presAssocID="{315C7160-4EBB-4C8C-90E4-499B08D8351A}" presName="gear1" presStyleLbl="node1" presStyleIdx="0" presStyleCnt="3">
        <dgm:presLayoutVars>
          <dgm:chMax val="1"/>
          <dgm:bulletEnabled val="1"/>
        </dgm:presLayoutVars>
      </dgm:prSet>
      <dgm:spPr/>
    </dgm:pt>
    <dgm:pt modelId="{E81238E6-9DD0-4526-96DE-B553AA2D1C6E}" type="pres">
      <dgm:prSet presAssocID="{315C7160-4EBB-4C8C-90E4-499B08D8351A}" presName="gear1srcNode" presStyleLbl="node1" presStyleIdx="0" presStyleCnt="3"/>
      <dgm:spPr/>
    </dgm:pt>
    <dgm:pt modelId="{E645C4DE-3546-4C6B-B0B0-7FA207957AC7}" type="pres">
      <dgm:prSet presAssocID="{315C7160-4EBB-4C8C-90E4-499B08D8351A}" presName="gear1dstNode" presStyleLbl="node1" presStyleIdx="0" presStyleCnt="3"/>
      <dgm:spPr/>
    </dgm:pt>
    <dgm:pt modelId="{6660C450-03D5-4FD5-9DD0-0DBF0E2F2065}" type="pres">
      <dgm:prSet presAssocID="{88C8179F-190C-4C7B-B759-27F6A3FAED2D}" presName="gear2" presStyleLbl="node1" presStyleIdx="1" presStyleCnt="3">
        <dgm:presLayoutVars>
          <dgm:chMax val="1"/>
          <dgm:bulletEnabled val="1"/>
        </dgm:presLayoutVars>
      </dgm:prSet>
      <dgm:spPr/>
    </dgm:pt>
    <dgm:pt modelId="{B75639EE-2032-4D84-B639-4CD46A218C92}" type="pres">
      <dgm:prSet presAssocID="{88C8179F-190C-4C7B-B759-27F6A3FAED2D}" presName="gear2srcNode" presStyleLbl="node1" presStyleIdx="1" presStyleCnt="3"/>
      <dgm:spPr/>
    </dgm:pt>
    <dgm:pt modelId="{F53C6080-D444-43F7-928E-77CE2A9DB1F9}" type="pres">
      <dgm:prSet presAssocID="{88C8179F-190C-4C7B-B759-27F6A3FAED2D}" presName="gear2dstNode" presStyleLbl="node1" presStyleIdx="1" presStyleCnt="3"/>
      <dgm:spPr/>
    </dgm:pt>
    <dgm:pt modelId="{07B33FB5-B547-4856-A3D3-82E516CEC989}" type="pres">
      <dgm:prSet presAssocID="{953A94A9-0527-4B50-B962-E32514D1B2C6}" presName="gear3" presStyleLbl="node1" presStyleIdx="2" presStyleCnt="3"/>
      <dgm:spPr/>
    </dgm:pt>
    <dgm:pt modelId="{D07738B0-0449-4679-A12D-0FA32AB7ED9E}" type="pres">
      <dgm:prSet presAssocID="{953A94A9-0527-4B50-B962-E32514D1B2C6}" presName="gear3tx" presStyleLbl="node1" presStyleIdx="2" presStyleCnt="3">
        <dgm:presLayoutVars>
          <dgm:chMax val="1"/>
          <dgm:bulletEnabled val="1"/>
        </dgm:presLayoutVars>
      </dgm:prSet>
      <dgm:spPr/>
    </dgm:pt>
    <dgm:pt modelId="{B003933B-3E6B-409E-A45C-83E70E795318}" type="pres">
      <dgm:prSet presAssocID="{953A94A9-0527-4B50-B962-E32514D1B2C6}" presName="gear3srcNode" presStyleLbl="node1" presStyleIdx="2" presStyleCnt="3"/>
      <dgm:spPr/>
    </dgm:pt>
    <dgm:pt modelId="{84C92D22-D220-4932-9867-77BBDCD1A76F}" type="pres">
      <dgm:prSet presAssocID="{953A94A9-0527-4B50-B962-E32514D1B2C6}" presName="gear3dstNode" presStyleLbl="node1" presStyleIdx="2" presStyleCnt="3"/>
      <dgm:spPr/>
    </dgm:pt>
    <dgm:pt modelId="{64F3C8A5-BC6A-4F18-A55A-4AE274A77FB4}" type="pres">
      <dgm:prSet presAssocID="{F91D29C3-4BE8-40DB-944D-2D1493246AA9}" presName="connector1" presStyleLbl="sibTrans2D1" presStyleIdx="0" presStyleCnt="3"/>
      <dgm:spPr/>
    </dgm:pt>
    <dgm:pt modelId="{2A190585-BE9F-4506-8545-446E9B1C88E8}" type="pres">
      <dgm:prSet presAssocID="{E9C0AA6A-72C7-4372-9FE5-99B187DE47BF}" presName="connector2" presStyleLbl="sibTrans2D1" presStyleIdx="1" presStyleCnt="3"/>
      <dgm:spPr/>
    </dgm:pt>
    <dgm:pt modelId="{92E187F9-AE18-4887-BE75-8C6B030A81C3}" type="pres">
      <dgm:prSet presAssocID="{C565D5F3-2D43-4D30-AE71-17E441C6D174}" presName="connector3" presStyleLbl="sibTrans2D1" presStyleIdx="2" presStyleCnt="3"/>
      <dgm:spPr/>
    </dgm:pt>
  </dgm:ptLst>
  <dgm:cxnLst>
    <dgm:cxn modelId="{BB2E5014-0A2E-459B-A7F6-FB7CC13ECC69}" type="presOf" srcId="{315C7160-4EBB-4C8C-90E4-499B08D8351A}" destId="{E81238E6-9DD0-4526-96DE-B553AA2D1C6E}" srcOrd="1" destOrd="0" presId="urn:microsoft.com/office/officeart/2005/8/layout/gear1"/>
    <dgm:cxn modelId="{1083D816-05BD-4094-AA29-66F7D00BC8B9}" type="presOf" srcId="{E9C0AA6A-72C7-4372-9FE5-99B187DE47BF}" destId="{2A190585-BE9F-4506-8545-446E9B1C88E8}" srcOrd="0" destOrd="0" presId="urn:microsoft.com/office/officeart/2005/8/layout/gear1"/>
    <dgm:cxn modelId="{713E5031-9A7B-409A-B213-CD2AB7CE8198}" type="presOf" srcId="{315C7160-4EBB-4C8C-90E4-499B08D8351A}" destId="{E645C4DE-3546-4C6B-B0B0-7FA207957AC7}" srcOrd="2" destOrd="0" presId="urn:microsoft.com/office/officeart/2005/8/layout/gear1"/>
    <dgm:cxn modelId="{22A2786A-B038-493A-B4F3-3873D8E9E1EC}" srcId="{B829ABEE-CF09-4DC8-9BE1-893B19554205}" destId="{88C8179F-190C-4C7B-B759-27F6A3FAED2D}" srcOrd="1" destOrd="0" parTransId="{53255524-4512-4F15-AFB1-477A72EA1410}" sibTransId="{E9C0AA6A-72C7-4372-9FE5-99B187DE47BF}"/>
    <dgm:cxn modelId="{9012284F-A80F-4E88-95B4-92FDFE713A28}" type="presOf" srcId="{88C8179F-190C-4C7B-B759-27F6A3FAED2D}" destId="{B75639EE-2032-4D84-B639-4CD46A218C92}" srcOrd="1" destOrd="0" presId="urn:microsoft.com/office/officeart/2005/8/layout/gear1"/>
    <dgm:cxn modelId="{831B6E76-A23B-4107-B9A5-004EB36AE231}" type="presOf" srcId="{88C8179F-190C-4C7B-B759-27F6A3FAED2D}" destId="{6660C450-03D5-4FD5-9DD0-0DBF0E2F2065}" srcOrd="0" destOrd="0" presId="urn:microsoft.com/office/officeart/2005/8/layout/gear1"/>
    <dgm:cxn modelId="{75AB2F83-4C62-40C6-9CAA-7194972621CF}" type="presOf" srcId="{F91D29C3-4BE8-40DB-944D-2D1493246AA9}" destId="{64F3C8A5-BC6A-4F18-A55A-4AE274A77FB4}" srcOrd="0" destOrd="0" presId="urn:microsoft.com/office/officeart/2005/8/layout/gear1"/>
    <dgm:cxn modelId="{142D7685-0215-4A1B-B3D6-A7049F462D71}" type="presOf" srcId="{B829ABEE-CF09-4DC8-9BE1-893B19554205}" destId="{3AF659CF-E1E5-4C52-9BA7-C2CFD817825E}" srcOrd="0" destOrd="0" presId="urn:microsoft.com/office/officeart/2005/8/layout/gear1"/>
    <dgm:cxn modelId="{90EBB38A-B607-4485-99FD-8C188306E0C8}" type="presOf" srcId="{953A94A9-0527-4B50-B962-E32514D1B2C6}" destId="{84C92D22-D220-4932-9867-77BBDCD1A76F}" srcOrd="3" destOrd="0" presId="urn:microsoft.com/office/officeart/2005/8/layout/gear1"/>
    <dgm:cxn modelId="{9C0DD994-69B7-4569-9FD6-03623A82235D}" srcId="{B829ABEE-CF09-4DC8-9BE1-893B19554205}" destId="{315C7160-4EBB-4C8C-90E4-499B08D8351A}" srcOrd="0" destOrd="0" parTransId="{7F13DED3-B8E7-4146-B90D-774FFEBE133E}" sibTransId="{F91D29C3-4BE8-40DB-944D-2D1493246AA9}"/>
    <dgm:cxn modelId="{DEE9C69A-6FFE-49F6-96AB-D0069E203C3C}" type="presOf" srcId="{953A94A9-0527-4B50-B962-E32514D1B2C6}" destId="{B003933B-3E6B-409E-A45C-83E70E795318}" srcOrd="2" destOrd="0" presId="urn:microsoft.com/office/officeart/2005/8/layout/gear1"/>
    <dgm:cxn modelId="{4DEBA8A0-6167-4BBE-BADE-BC18508C8E2E}" type="presOf" srcId="{88C8179F-190C-4C7B-B759-27F6A3FAED2D}" destId="{F53C6080-D444-43F7-928E-77CE2A9DB1F9}" srcOrd="2" destOrd="0" presId="urn:microsoft.com/office/officeart/2005/8/layout/gear1"/>
    <dgm:cxn modelId="{5E5A89AC-509C-4A45-8106-59FCF493846C}" type="presOf" srcId="{315C7160-4EBB-4C8C-90E4-499B08D8351A}" destId="{FDD0B401-3A05-4C2C-A1E6-97B7324554B2}" srcOrd="0" destOrd="0" presId="urn:microsoft.com/office/officeart/2005/8/layout/gear1"/>
    <dgm:cxn modelId="{0717E6B4-603B-46AB-ADCD-EA2F726ACEE8}" type="presOf" srcId="{953A94A9-0527-4B50-B962-E32514D1B2C6}" destId="{D07738B0-0449-4679-A12D-0FA32AB7ED9E}" srcOrd="1" destOrd="0" presId="urn:microsoft.com/office/officeart/2005/8/layout/gear1"/>
    <dgm:cxn modelId="{C98C4ABE-43E4-43D6-9474-7D6851E75A9D}" srcId="{B829ABEE-CF09-4DC8-9BE1-893B19554205}" destId="{953A94A9-0527-4B50-B962-E32514D1B2C6}" srcOrd="2" destOrd="0" parTransId="{874A9906-B295-4F52-B65D-A3F129A310C9}" sibTransId="{C565D5F3-2D43-4D30-AE71-17E441C6D174}"/>
    <dgm:cxn modelId="{B76100D6-7DDE-41CC-91FB-6953887B9F70}" type="presOf" srcId="{C565D5F3-2D43-4D30-AE71-17E441C6D174}" destId="{92E187F9-AE18-4887-BE75-8C6B030A81C3}" srcOrd="0" destOrd="0" presId="urn:microsoft.com/office/officeart/2005/8/layout/gear1"/>
    <dgm:cxn modelId="{09DBB5E4-AE10-4D7B-9533-03ADDA191FB2}" type="presOf" srcId="{953A94A9-0527-4B50-B962-E32514D1B2C6}" destId="{07B33FB5-B547-4856-A3D3-82E516CEC989}" srcOrd="0" destOrd="0" presId="urn:microsoft.com/office/officeart/2005/8/layout/gear1"/>
    <dgm:cxn modelId="{CC7A009D-3D22-4EA3-9294-CD495D20AD61}" type="presParOf" srcId="{3AF659CF-E1E5-4C52-9BA7-C2CFD817825E}" destId="{FDD0B401-3A05-4C2C-A1E6-97B7324554B2}" srcOrd="0" destOrd="0" presId="urn:microsoft.com/office/officeart/2005/8/layout/gear1"/>
    <dgm:cxn modelId="{1A7BD103-0CFC-400F-B3E0-86D1A96AB47E}" type="presParOf" srcId="{3AF659CF-E1E5-4C52-9BA7-C2CFD817825E}" destId="{E81238E6-9DD0-4526-96DE-B553AA2D1C6E}" srcOrd="1" destOrd="0" presId="urn:microsoft.com/office/officeart/2005/8/layout/gear1"/>
    <dgm:cxn modelId="{E2D75DDA-9EDF-47C8-8EB7-3FE1CC7ACF27}" type="presParOf" srcId="{3AF659CF-E1E5-4C52-9BA7-C2CFD817825E}" destId="{E645C4DE-3546-4C6B-B0B0-7FA207957AC7}" srcOrd="2" destOrd="0" presId="urn:microsoft.com/office/officeart/2005/8/layout/gear1"/>
    <dgm:cxn modelId="{5CC3986A-437F-4FF3-91C7-A5B55D9294D0}" type="presParOf" srcId="{3AF659CF-E1E5-4C52-9BA7-C2CFD817825E}" destId="{6660C450-03D5-4FD5-9DD0-0DBF0E2F2065}" srcOrd="3" destOrd="0" presId="urn:microsoft.com/office/officeart/2005/8/layout/gear1"/>
    <dgm:cxn modelId="{A6C39819-ECD1-46BB-9803-838BF42CC9F4}" type="presParOf" srcId="{3AF659CF-E1E5-4C52-9BA7-C2CFD817825E}" destId="{B75639EE-2032-4D84-B639-4CD46A218C92}" srcOrd="4" destOrd="0" presId="urn:microsoft.com/office/officeart/2005/8/layout/gear1"/>
    <dgm:cxn modelId="{F2A04601-16A2-4A29-A1F1-4AEFF03D76E8}" type="presParOf" srcId="{3AF659CF-E1E5-4C52-9BA7-C2CFD817825E}" destId="{F53C6080-D444-43F7-928E-77CE2A9DB1F9}" srcOrd="5" destOrd="0" presId="urn:microsoft.com/office/officeart/2005/8/layout/gear1"/>
    <dgm:cxn modelId="{5C405F6B-8AF0-4FA7-A2E9-B7D6081BDCFF}" type="presParOf" srcId="{3AF659CF-E1E5-4C52-9BA7-C2CFD817825E}" destId="{07B33FB5-B547-4856-A3D3-82E516CEC989}" srcOrd="6" destOrd="0" presId="urn:microsoft.com/office/officeart/2005/8/layout/gear1"/>
    <dgm:cxn modelId="{6E9819A1-A3D1-4238-AEBB-39E1CC6F74AD}" type="presParOf" srcId="{3AF659CF-E1E5-4C52-9BA7-C2CFD817825E}" destId="{D07738B0-0449-4679-A12D-0FA32AB7ED9E}" srcOrd="7" destOrd="0" presId="urn:microsoft.com/office/officeart/2005/8/layout/gear1"/>
    <dgm:cxn modelId="{5CCCBFDB-0873-4300-8469-BCA21055E47D}" type="presParOf" srcId="{3AF659CF-E1E5-4C52-9BA7-C2CFD817825E}" destId="{B003933B-3E6B-409E-A45C-83E70E795318}" srcOrd="8" destOrd="0" presId="urn:microsoft.com/office/officeart/2005/8/layout/gear1"/>
    <dgm:cxn modelId="{AE197B3E-B233-4E9D-9BC4-9E477F64A53D}" type="presParOf" srcId="{3AF659CF-E1E5-4C52-9BA7-C2CFD817825E}" destId="{84C92D22-D220-4932-9867-77BBDCD1A76F}" srcOrd="9" destOrd="0" presId="urn:microsoft.com/office/officeart/2005/8/layout/gear1"/>
    <dgm:cxn modelId="{E24E8C5A-01CB-4D6B-9949-5BC1F951DE53}" type="presParOf" srcId="{3AF659CF-E1E5-4C52-9BA7-C2CFD817825E}" destId="{64F3C8A5-BC6A-4F18-A55A-4AE274A77FB4}" srcOrd="10" destOrd="0" presId="urn:microsoft.com/office/officeart/2005/8/layout/gear1"/>
    <dgm:cxn modelId="{6564F93E-2D08-4852-8374-80B63063372C}" type="presParOf" srcId="{3AF659CF-E1E5-4C52-9BA7-C2CFD817825E}" destId="{2A190585-BE9F-4506-8545-446E9B1C88E8}" srcOrd="11" destOrd="0" presId="urn:microsoft.com/office/officeart/2005/8/layout/gear1"/>
    <dgm:cxn modelId="{70A1BB14-46A4-4156-AD94-76C395FAAE7F}" type="presParOf" srcId="{3AF659CF-E1E5-4C52-9BA7-C2CFD817825E}" destId="{92E187F9-AE18-4887-BE75-8C6B030A81C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0B401-3A05-4C2C-A1E6-97B7324554B2}">
      <dsp:nvSpPr>
        <dsp:cNvPr id="0" name=""/>
        <dsp:cNvSpPr/>
      </dsp:nvSpPr>
      <dsp:spPr>
        <a:xfrm>
          <a:off x="1529198" y="1446497"/>
          <a:ext cx="1767940" cy="1767940"/>
        </a:xfrm>
        <a:prstGeom prst="gear9">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 </a:t>
          </a:r>
          <a:endParaRPr lang="it-IT" sz="3800" kern="1200" dirty="0"/>
        </a:p>
      </dsp:txBody>
      <dsp:txXfrm>
        <a:off x="1884633" y="1860629"/>
        <a:ext cx="1057070" cy="908757"/>
      </dsp:txXfrm>
    </dsp:sp>
    <dsp:sp modelId="{6660C450-03D5-4FD5-9DD0-0DBF0E2F2065}">
      <dsp:nvSpPr>
        <dsp:cNvPr id="0" name=""/>
        <dsp:cNvSpPr/>
      </dsp:nvSpPr>
      <dsp:spPr>
        <a:xfrm>
          <a:off x="500577" y="1028620"/>
          <a:ext cx="1285775" cy="1285775"/>
        </a:xfrm>
        <a:prstGeom prst="gear6">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 </a:t>
          </a:r>
          <a:endParaRPr lang="it-IT" sz="3800" kern="1200" dirty="0"/>
        </a:p>
      </dsp:txBody>
      <dsp:txXfrm>
        <a:off x="824275" y="1354274"/>
        <a:ext cx="638379" cy="634467"/>
      </dsp:txXfrm>
    </dsp:sp>
    <dsp:sp modelId="{07B33FB5-B547-4856-A3D3-82E516CEC989}">
      <dsp:nvSpPr>
        <dsp:cNvPr id="0" name=""/>
        <dsp:cNvSpPr/>
      </dsp:nvSpPr>
      <dsp:spPr>
        <a:xfrm rot="20700000">
          <a:off x="1220743" y="141566"/>
          <a:ext cx="1259797" cy="1259797"/>
        </a:xfrm>
        <a:prstGeom prst="gear6">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 </a:t>
          </a:r>
          <a:endParaRPr lang="it-IT" sz="3800" kern="1200" dirty="0"/>
        </a:p>
      </dsp:txBody>
      <dsp:txXfrm rot="-20700000">
        <a:off x="1497053" y="417876"/>
        <a:ext cx="707176" cy="707176"/>
      </dsp:txXfrm>
    </dsp:sp>
    <dsp:sp modelId="{64F3C8A5-BC6A-4F18-A55A-4AE274A77FB4}">
      <dsp:nvSpPr>
        <dsp:cNvPr id="0" name=""/>
        <dsp:cNvSpPr/>
      </dsp:nvSpPr>
      <dsp:spPr>
        <a:xfrm>
          <a:off x="1382800" y="1185611"/>
          <a:ext cx="2262964" cy="2262964"/>
        </a:xfrm>
        <a:prstGeom prst="circularArrow">
          <a:avLst>
            <a:gd name="adj1" fmla="val 4688"/>
            <a:gd name="adj2" fmla="val 299029"/>
            <a:gd name="adj3" fmla="val 2487196"/>
            <a:gd name="adj4" fmla="val 1592515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90585-BE9F-4506-8545-446E9B1C88E8}">
      <dsp:nvSpPr>
        <dsp:cNvPr id="0" name=""/>
        <dsp:cNvSpPr/>
      </dsp:nvSpPr>
      <dsp:spPr>
        <a:xfrm>
          <a:off x="272869" y="748331"/>
          <a:ext cx="1644185" cy="16441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E187F9-AE18-4887-BE75-8C6B030A81C3}">
      <dsp:nvSpPr>
        <dsp:cNvPr id="0" name=""/>
        <dsp:cNvSpPr/>
      </dsp:nvSpPr>
      <dsp:spPr>
        <a:xfrm>
          <a:off x="929339" y="-130171"/>
          <a:ext cx="1772762" cy="177276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C36118A-68AC-425B-9145-165C6DA951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20AB0EBC-55AF-48B2-8CAB-AE555D8330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26B40-8AB2-485A-9690-B2A1A4C8952C}" type="datetimeFigureOut">
              <a:rPr lang="it-IT" smtClean="0"/>
              <a:t>30/09/2025</a:t>
            </a:fld>
            <a:endParaRPr lang="it-IT"/>
          </a:p>
        </p:txBody>
      </p:sp>
      <p:sp>
        <p:nvSpPr>
          <p:cNvPr id="4" name="Segnaposto piè di pagina 3">
            <a:extLst>
              <a:ext uri="{FF2B5EF4-FFF2-40B4-BE49-F238E27FC236}">
                <a16:creationId xmlns:a16="http://schemas.microsoft.com/office/drawing/2014/main" id="{D8766403-A8AF-42BE-8E26-B287FBCF4E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E215F0C6-0000-4ED3-A1D6-D67356D378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B27DC0-1ED4-4294-AF82-3E43E30A76A2}" type="slidenum">
              <a:rPr lang="it-IT" smtClean="0"/>
              <a:t>‹#›</a:t>
            </a:fld>
            <a:endParaRPr lang="it-IT"/>
          </a:p>
        </p:txBody>
      </p:sp>
    </p:spTree>
    <p:extLst>
      <p:ext uri="{BB962C8B-B14F-4D97-AF65-F5344CB8AC3E}">
        <p14:creationId xmlns:p14="http://schemas.microsoft.com/office/powerpoint/2010/main" val="4137794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849907-1E5D-4011-83DD-CF4779E35DFF}" type="datetimeFigureOut">
              <a:rPr lang="it-IT" smtClean="0"/>
              <a:t>30/09/2025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3A570-F6A1-4300-9EE8-F956A87FA46E}" type="slidenum">
              <a:rPr lang="it-IT" smtClean="0"/>
              <a:t>‹#›</a:t>
            </a:fld>
            <a:endParaRPr lang="it-IT"/>
          </a:p>
        </p:txBody>
      </p:sp>
    </p:spTree>
    <p:extLst>
      <p:ext uri="{BB962C8B-B14F-4D97-AF65-F5344CB8AC3E}">
        <p14:creationId xmlns:p14="http://schemas.microsoft.com/office/powerpoint/2010/main" val="85187455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_1ST_PAGE">
    <p:spTree>
      <p:nvGrpSpPr>
        <p:cNvPr id="1" name=""/>
        <p:cNvGrpSpPr/>
        <p:nvPr/>
      </p:nvGrpSpPr>
      <p:grpSpPr>
        <a:xfrm>
          <a:off x="0" y="0"/>
          <a:ext cx="0" cy="0"/>
          <a:chOff x="0" y="0"/>
          <a:chExt cx="0" cy="0"/>
        </a:xfrm>
      </p:grpSpPr>
      <p:pic>
        <p:nvPicPr>
          <p:cNvPr id="3" name="Immagine 2" descr="Immagine che contiene testo, biglietto da visita, schermata, Carattere&#10;&#10;Il contenuto generato dall'IA potrebbe non essere corretto.">
            <a:extLst>
              <a:ext uri="{FF2B5EF4-FFF2-40B4-BE49-F238E27FC236}">
                <a16:creationId xmlns:a16="http://schemas.microsoft.com/office/drawing/2014/main" id="{E6C77795-B1D7-181E-1742-F2A82A627A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
            <a:ext cx="9144000" cy="5143243"/>
          </a:xfrm>
          <a:prstGeom prst="rect">
            <a:avLst/>
          </a:prstGeom>
        </p:spPr>
      </p:pic>
      <p:sp>
        <p:nvSpPr>
          <p:cNvPr id="10" name="Segnaposto testo 9">
            <a:extLst>
              <a:ext uri="{FF2B5EF4-FFF2-40B4-BE49-F238E27FC236}">
                <a16:creationId xmlns:a16="http://schemas.microsoft.com/office/drawing/2014/main" id="{DFF0EE75-7CF7-4E62-BF1C-F9B866E3D5BC}"/>
              </a:ext>
            </a:extLst>
          </p:cNvPr>
          <p:cNvSpPr>
            <a:spLocks noGrp="1"/>
          </p:cNvSpPr>
          <p:nvPr>
            <p:ph type="body" sz="quarter" idx="13" hasCustomPrompt="1"/>
          </p:nvPr>
        </p:nvSpPr>
        <p:spPr>
          <a:xfrm>
            <a:off x="513878" y="4008241"/>
            <a:ext cx="8093573" cy="889236"/>
          </a:xfrm>
          <a:prstGeom prst="rect">
            <a:avLst/>
          </a:prstGeom>
        </p:spPr>
        <p:txBody>
          <a:bodyPr>
            <a:normAutofit/>
          </a:bodyPr>
          <a:lstStyle>
            <a:lvl1pPr marL="0" indent="0">
              <a:buNone/>
              <a:defRPr sz="2000">
                <a:latin typeface="Aptos" panose="020B0004020202020204" pitchFamily="34" charset="0"/>
              </a:defRPr>
            </a:lvl1pPr>
          </a:lstStyle>
          <a:p>
            <a:pPr lvl="0"/>
            <a:r>
              <a:rPr lang="it-IT" dirty="0" err="1"/>
              <a:t>Authors</a:t>
            </a:r>
            <a:r>
              <a:rPr lang="it-IT" dirty="0"/>
              <a:t> and company</a:t>
            </a:r>
          </a:p>
        </p:txBody>
      </p:sp>
      <p:sp>
        <p:nvSpPr>
          <p:cNvPr id="12" name="Segnaposto testo 11">
            <a:extLst>
              <a:ext uri="{FF2B5EF4-FFF2-40B4-BE49-F238E27FC236}">
                <a16:creationId xmlns:a16="http://schemas.microsoft.com/office/drawing/2014/main" id="{223ACA1F-FB05-4005-A092-76552F6BDC80}"/>
              </a:ext>
            </a:extLst>
          </p:cNvPr>
          <p:cNvSpPr>
            <a:spLocks noGrp="1"/>
          </p:cNvSpPr>
          <p:nvPr>
            <p:ph type="body" sz="quarter" idx="14" hasCustomPrompt="1"/>
          </p:nvPr>
        </p:nvSpPr>
        <p:spPr>
          <a:xfrm>
            <a:off x="513878" y="3302419"/>
            <a:ext cx="8093573" cy="529577"/>
          </a:xfrm>
          <a:prstGeom prst="rect">
            <a:avLst/>
          </a:prstGeom>
        </p:spPr>
        <p:txBody>
          <a:bodyPr anchor="b">
            <a:noAutofit/>
          </a:bodyPr>
          <a:lstStyle>
            <a:lvl1pPr marL="0" indent="0">
              <a:buNone/>
              <a:defRPr sz="2800" b="1">
                <a:latin typeface="Aptos" panose="020B0004020202020204" pitchFamily="34" charset="0"/>
              </a:defRPr>
            </a:lvl1pPr>
          </a:lstStyle>
          <a:p>
            <a:pPr lvl="0"/>
            <a:r>
              <a:rPr lang="it-IT" dirty="0"/>
              <a:t>Title </a:t>
            </a:r>
            <a:r>
              <a:rPr lang="it-IT" dirty="0" err="1"/>
              <a:t>your</a:t>
            </a:r>
            <a:r>
              <a:rPr lang="it-IT" dirty="0"/>
              <a:t> </a:t>
            </a:r>
            <a:r>
              <a:rPr lang="it-IT" dirty="0" err="1"/>
              <a:t>presentation</a:t>
            </a:r>
            <a:endParaRPr lang="it-IT" dirty="0"/>
          </a:p>
        </p:txBody>
      </p:sp>
    </p:spTree>
    <p:extLst>
      <p:ext uri="{BB962C8B-B14F-4D97-AF65-F5344CB8AC3E}">
        <p14:creationId xmlns:p14="http://schemas.microsoft.com/office/powerpoint/2010/main" val="406123021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_STANDARD">
    <p:spTree>
      <p:nvGrpSpPr>
        <p:cNvPr id="1" name=""/>
        <p:cNvGrpSpPr/>
        <p:nvPr/>
      </p:nvGrpSpPr>
      <p:grpSpPr>
        <a:xfrm>
          <a:off x="0" y="0"/>
          <a:ext cx="0" cy="0"/>
          <a:chOff x="0" y="0"/>
          <a:chExt cx="0" cy="0"/>
        </a:xfrm>
      </p:grpSpPr>
      <p:pic>
        <p:nvPicPr>
          <p:cNvPr id="3" name="Immagine 2" descr="Immagine che contiene testo, schermata, design, statico&#10;&#10;Il contenuto generato dall'IA potrebbe non essere corretto.">
            <a:extLst>
              <a:ext uri="{FF2B5EF4-FFF2-40B4-BE49-F238E27FC236}">
                <a16:creationId xmlns:a16="http://schemas.microsoft.com/office/drawing/2014/main" id="{78222E44-99EE-5FF6-278E-EFFF1284DC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
            <a:ext cx="9144000" cy="5143243"/>
          </a:xfrm>
          <a:prstGeom prst="rect">
            <a:avLst/>
          </a:prstGeom>
        </p:spPr>
      </p:pic>
      <p:sp>
        <p:nvSpPr>
          <p:cNvPr id="10" name="Segnaposto testo 9">
            <a:extLst>
              <a:ext uri="{FF2B5EF4-FFF2-40B4-BE49-F238E27FC236}">
                <a16:creationId xmlns:a16="http://schemas.microsoft.com/office/drawing/2014/main" id="{2CE42912-E04B-4659-B54D-BD911D3FE767}"/>
              </a:ext>
            </a:extLst>
          </p:cNvPr>
          <p:cNvSpPr>
            <a:spLocks noGrp="1"/>
          </p:cNvSpPr>
          <p:nvPr>
            <p:ph type="body" sz="quarter" idx="16" hasCustomPrompt="1"/>
          </p:nvPr>
        </p:nvSpPr>
        <p:spPr>
          <a:xfrm>
            <a:off x="536550" y="888581"/>
            <a:ext cx="8070902" cy="277050"/>
          </a:xfrm>
          <a:prstGeom prst="rect">
            <a:avLst/>
          </a:prstGeom>
        </p:spPr>
        <p:txBody>
          <a:bodyPr lIns="90000">
            <a:normAutofit/>
          </a:bodyPr>
          <a:lstStyle>
            <a:lvl1pPr marL="0" indent="0" algn="l">
              <a:lnSpc>
                <a:spcPct val="100000"/>
              </a:lnSpc>
              <a:spcBef>
                <a:spcPts val="0"/>
              </a:spcBef>
              <a:spcAft>
                <a:spcPts val="150"/>
              </a:spcAft>
              <a:buNone/>
              <a:defRPr sz="1300" b="1" baseline="0">
                <a:solidFill>
                  <a:srgbClr val="010101"/>
                </a:solidFill>
                <a:latin typeface="Aptos" panose="020B0004020202020204" pitchFamily="34" charset="0"/>
              </a:defRPr>
            </a:lvl1pPr>
          </a:lstStyle>
          <a:p>
            <a:pPr lvl="0"/>
            <a:r>
              <a:rPr lang="it-IT" dirty="0"/>
              <a:t>TITLE</a:t>
            </a:r>
          </a:p>
          <a:p>
            <a:pPr lvl="0"/>
            <a:endParaRPr lang="it-IT" dirty="0"/>
          </a:p>
        </p:txBody>
      </p:sp>
      <p:sp>
        <p:nvSpPr>
          <p:cNvPr id="5" name="Segnaposto immagine 5">
            <a:extLst>
              <a:ext uri="{FF2B5EF4-FFF2-40B4-BE49-F238E27FC236}">
                <a16:creationId xmlns:a16="http://schemas.microsoft.com/office/drawing/2014/main" id="{95A5FE19-4E0F-A93C-F237-D152407AF577}"/>
              </a:ext>
            </a:extLst>
          </p:cNvPr>
          <p:cNvSpPr>
            <a:spLocks noGrp="1"/>
          </p:cNvSpPr>
          <p:nvPr>
            <p:ph type="pic" sz="quarter" idx="18"/>
          </p:nvPr>
        </p:nvSpPr>
        <p:spPr>
          <a:xfrm>
            <a:off x="4568748" y="1214120"/>
            <a:ext cx="4035451" cy="3582852"/>
          </a:xfrm>
          <a:prstGeom prst="rect">
            <a:avLst/>
          </a:prstGeom>
        </p:spPr>
        <p:txBody>
          <a:bodyPr/>
          <a:lstStyle>
            <a:lvl1pPr marL="0" indent="0">
              <a:buNone/>
              <a:defRPr sz="1800"/>
            </a:lvl1pPr>
          </a:lstStyle>
          <a:p>
            <a:endParaRPr lang="it-IT" dirty="0"/>
          </a:p>
        </p:txBody>
      </p:sp>
      <p:sp>
        <p:nvSpPr>
          <p:cNvPr id="2" name="Segnaposto testo 2">
            <a:extLst>
              <a:ext uri="{FF2B5EF4-FFF2-40B4-BE49-F238E27FC236}">
                <a16:creationId xmlns:a16="http://schemas.microsoft.com/office/drawing/2014/main" id="{99752E00-416C-C668-51B5-A03BA0B1AF5C}"/>
              </a:ext>
            </a:extLst>
          </p:cNvPr>
          <p:cNvSpPr>
            <a:spLocks noGrp="1"/>
          </p:cNvSpPr>
          <p:nvPr>
            <p:ph type="body" sz="quarter" idx="19" hasCustomPrompt="1"/>
          </p:nvPr>
        </p:nvSpPr>
        <p:spPr>
          <a:xfrm>
            <a:off x="533296" y="1214119"/>
            <a:ext cx="4035452" cy="3583305"/>
          </a:xfrm>
          <a:prstGeom prst="rect">
            <a:avLst/>
          </a:prstGeom>
        </p:spPr>
        <p:txBody>
          <a:bodyPr lIns="0" anchor="ctr" anchorCtr="0"/>
          <a:lstStyle>
            <a:lvl1pPr marL="0" indent="0">
              <a:buNone/>
              <a:defRPr sz="1600">
                <a:latin typeface="Aptos" panose="020B0004020202020204" pitchFamily="34" charset="0"/>
              </a:defRPr>
            </a:lvl1pPr>
          </a:lstStyle>
          <a:p>
            <a:pPr lvl="0"/>
            <a:r>
              <a:rPr lang="it-IT" dirty="0"/>
              <a:t>Text</a:t>
            </a:r>
          </a:p>
        </p:txBody>
      </p:sp>
    </p:spTree>
    <p:extLst>
      <p:ext uri="{BB962C8B-B14F-4D97-AF65-F5344CB8AC3E}">
        <p14:creationId xmlns:p14="http://schemas.microsoft.com/office/powerpoint/2010/main" val="365491419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_COMPANY_LOGO">
    <p:spTree>
      <p:nvGrpSpPr>
        <p:cNvPr id="1" name=""/>
        <p:cNvGrpSpPr/>
        <p:nvPr/>
      </p:nvGrpSpPr>
      <p:grpSpPr>
        <a:xfrm>
          <a:off x="0" y="0"/>
          <a:ext cx="0" cy="0"/>
          <a:chOff x="0" y="0"/>
          <a:chExt cx="0" cy="0"/>
        </a:xfrm>
      </p:grpSpPr>
      <p:pic>
        <p:nvPicPr>
          <p:cNvPr id="6" name="Immagine 5" descr="Immagine che contiene testo, schermata, grafica, Elementi grafici&#10;&#10;Il contenuto generato dall'IA potrebbe non essere corretto.">
            <a:extLst>
              <a:ext uri="{FF2B5EF4-FFF2-40B4-BE49-F238E27FC236}">
                <a16:creationId xmlns:a16="http://schemas.microsoft.com/office/drawing/2014/main" id="{B8AE73C5-A505-96BC-DA97-58EA751CBE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
            <a:ext cx="9144000" cy="5143243"/>
          </a:xfrm>
          <a:prstGeom prst="rect">
            <a:avLst/>
          </a:prstGeom>
        </p:spPr>
      </p:pic>
      <p:sp>
        <p:nvSpPr>
          <p:cNvPr id="10" name="Segnaposto testo 9">
            <a:extLst>
              <a:ext uri="{FF2B5EF4-FFF2-40B4-BE49-F238E27FC236}">
                <a16:creationId xmlns:a16="http://schemas.microsoft.com/office/drawing/2014/main" id="{2CE42912-E04B-4659-B54D-BD911D3FE767}"/>
              </a:ext>
            </a:extLst>
          </p:cNvPr>
          <p:cNvSpPr>
            <a:spLocks noGrp="1"/>
          </p:cNvSpPr>
          <p:nvPr>
            <p:ph type="body" sz="quarter" idx="16" hasCustomPrompt="1"/>
          </p:nvPr>
        </p:nvSpPr>
        <p:spPr>
          <a:xfrm>
            <a:off x="536550" y="888581"/>
            <a:ext cx="8070902" cy="277050"/>
          </a:xfrm>
          <a:prstGeom prst="rect">
            <a:avLst/>
          </a:prstGeom>
        </p:spPr>
        <p:txBody>
          <a:bodyPr lIns="90000">
            <a:normAutofit/>
          </a:bodyPr>
          <a:lstStyle>
            <a:lvl1pPr marL="0" indent="0" algn="l">
              <a:lnSpc>
                <a:spcPct val="100000"/>
              </a:lnSpc>
              <a:spcBef>
                <a:spcPts val="0"/>
              </a:spcBef>
              <a:spcAft>
                <a:spcPts val="150"/>
              </a:spcAft>
              <a:buNone/>
              <a:defRPr sz="1300" b="1" baseline="0">
                <a:solidFill>
                  <a:srgbClr val="010101"/>
                </a:solidFill>
                <a:latin typeface="Aptos" panose="020B0004020202020204" pitchFamily="34" charset="0"/>
              </a:defRPr>
            </a:lvl1pPr>
          </a:lstStyle>
          <a:p>
            <a:pPr lvl="0"/>
            <a:r>
              <a:rPr lang="it-IT" dirty="0"/>
              <a:t>TITLE</a:t>
            </a:r>
          </a:p>
          <a:p>
            <a:pPr lvl="0"/>
            <a:endParaRPr lang="it-IT" dirty="0"/>
          </a:p>
        </p:txBody>
      </p:sp>
      <p:sp>
        <p:nvSpPr>
          <p:cNvPr id="5" name="Segnaposto immagine 5">
            <a:extLst>
              <a:ext uri="{FF2B5EF4-FFF2-40B4-BE49-F238E27FC236}">
                <a16:creationId xmlns:a16="http://schemas.microsoft.com/office/drawing/2014/main" id="{95A5FE19-4E0F-A93C-F237-D152407AF577}"/>
              </a:ext>
            </a:extLst>
          </p:cNvPr>
          <p:cNvSpPr>
            <a:spLocks noGrp="1"/>
          </p:cNvSpPr>
          <p:nvPr>
            <p:ph type="pic" sz="quarter" idx="18"/>
          </p:nvPr>
        </p:nvSpPr>
        <p:spPr>
          <a:xfrm>
            <a:off x="4568748" y="1214120"/>
            <a:ext cx="4035451" cy="3582852"/>
          </a:xfrm>
          <a:prstGeom prst="rect">
            <a:avLst/>
          </a:prstGeom>
        </p:spPr>
        <p:txBody>
          <a:bodyPr/>
          <a:lstStyle>
            <a:lvl1pPr marL="0" indent="0">
              <a:buNone/>
              <a:defRPr sz="1800"/>
            </a:lvl1pPr>
          </a:lstStyle>
          <a:p>
            <a:endParaRPr lang="it-IT" dirty="0"/>
          </a:p>
        </p:txBody>
      </p:sp>
      <p:sp>
        <p:nvSpPr>
          <p:cNvPr id="2" name="Segnaposto testo 2">
            <a:extLst>
              <a:ext uri="{FF2B5EF4-FFF2-40B4-BE49-F238E27FC236}">
                <a16:creationId xmlns:a16="http://schemas.microsoft.com/office/drawing/2014/main" id="{99752E00-416C-C668-51B5-A03BA0B1AF5C}"/>
              </a:ext>
            </a:extLst>
          </p:cNvPr>
          <p:cNvSpPr>
            <a:spLocks noGrp="1"/>
          </p:cNvSpPr>
          <p:nvPr>
            <p:ph type="body" sz="quarter" idx="19" hasCustomPrompt="1"/>
          </p:nvPr>
        </p:nvSpPr>
        <p:spPr>
          <a:xfrm>
            <a:off x="533296" y="1214119"/>
            <a:ext cx="4035452" cy="3583305"/>
          </a:xfrm>
          <a:prstGeom prst="rect">
            <a:avLst/>
          </a:prstGeom>
        </p:spPr>
        <p:txBody>
          <a:bodyPr lIns="0" anchor="ctr" anchorCtr="0"/>
          <a:lstStyle>
            <a:lvl1pPr marL="0" indent="0">
              <a:buNone/>
              <a:defRPr sz="1600">
                <a:latin typeface="Aptos" panose="020B0004020202020204" pitchFamily="34" charset="0"/>
              </a:defRPr>
            </a:lvl1pPr>
          </a:lstStyle>
          <a:p>
            <a:pPr lvl="0"/>
            <a:r>
              <a:rPr lang="it-IT" dirty="0"/>
              <a:t>Text</a:t>
            </a:r>
          </a:p>
        </p:txBody>
      </p:sp>
      <p:sp>
        <p:nvSpPr>
          <p:cNvPr id="8" name="Segnaposto immagine 7">
            <a:extLst>
              <a:ext uri="{FF2B5EF4-FFF2-40B4-BE49-F238E27FC236}">
                <a16:creationId xmlns:a16="http://schemas.microsoft.com/office/drawing/2014/main" id="{2499C23E-E6EC-C1D4-F13C-FFC79B4CBACC}"/>
              </a:ext>
            </a:extLst>
          </p:cNvPr>
          <p:cNvSpPr>
            <a:spLocks noGrp="1"/>
          </p:cNvSpPr>
          <p:nvPr>
            <p:ph type="pic" sz="quarter" idx="20" hasCustomPrompt="1"/>
          </p:nvPr>
        </p:nvSpPr>
        <p:spPr>
          <a:xfrm>
            <a:off x="6015038" y="60325"/>
            <a:ext cx="2589212" cy="657225"/>
          </a:xfrm>
          <a:prstGeom prst="rect">
            <a:avLst/>
          </a:prstGeom>
        </p:spPr>
        <p:txBody>
          <a:bodyPr/>
          <a:lstStyle>
            <a:lvl1pPr marL="0" indent="0" algn="r">
              <a:buNone/>
              <a:defRPr sz="900" b="1"/>
            </a:lvl1pPr>
          </a:lstStyle>
          <a:p>
            <a:r>
              <a:rPr lang="it-IT" dirty="0"/>
              <a:t>Your company logo</a:t>
            </a:r>
          </a:p>
        </p:txBody>
      </p:sp>
    </p:spTree>
    <p:extLst>
      <p:ext uri="{BB962C8B-B14F-4D97-AF65-F5344CB8AC3E}">
        <p14:creationId xmlns:p14="http://schemas.microsoft.com/office/powerpoint/2010/main" val="160063233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_TEXT_STANDARD">
    <p:spTree>
      <p:nvGrpSpPr>
        <p:cNvPr id="1" name=""/>
        <p:cNvGrpSpPr/>
        <p:nvPr/>
      </p:nvGrpSpPr>
      <p:grpSpPr>
        <a:xfrm>
          <a:off x="0" y="0"/>
          <a:ext cx="0" cy="0"/>
          <a:chOff x="0" y="0"/>
          <a:chExt cx="0" cy="0"/>
        </a:xfrm>
      </p:grpSpPr>
      <p:pic>
        <p:nvPicPr>
          <p:cNvPr id="3" name="Immagine 2" descr="Immagine che contiene testo, schermata, design, statico&#10;&#10;Il contenuto generato dall'IA potrebbe non essere corretto.">
            <a:extLst>
              <a:ext uri="{FF2B5EF4-FFF2-40B4-BE49-F238E27FC236}">
                <a16:creationId xmlns:a16="http://schemas.microsoft.com/office/drawing/2014/main" id="{78222E44-99EE-5FF6-278E-EFFF1284DC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
            <a:ext cx="9144000" cy="5143243"/>
          </a:xfrm>
          <a:prstGeom prst="rect">
            <a:avLst/>
          </a:prstGeom>
        </p:spPr>
      </p:pic>
      <p:sp>
        <p:nvSpPr>
          <p:cNvPr id="10" name="Segnaposto testo 9">
            <a:extLst>
              <a:ext uri="{FF2B5EF4-FFF2-40B4-BE49-F238E27FC236}">
                <a16:creationId xmlns:a16="http://schemas.microsoft.com/office/drawing/2014/main" id="{2CE42912-E04B-4659-B54D-BD911D3FE767}"/>
              </a:ext>
            </a:extLst>
          </p:cNvPr>
          <p:cNvSpPr>
            <a:spLocks noGrp="1"/>
          </p:cNvSpPr>
          <p:nvPr>
            <p:ph type="body" sz="quarter" idx="16" hasCustomPrompt="1"/>
          </p:nvPr>
        </p:nvSpPr>
        <p:spPr>
          <a:xfrm>
            <a:off x="536550" y="888581"/>
            <a:ext cx="8070902" cy="277050"/>
          </a:xfrm>
          <a:prstGeom prst="rect">
            <a:avLst/>
          </a:prstGeom>
        </p:spPr>
        <p:txBody>
          <a:bodyPr lIns="90000">
            <a:normAutofit/>
          </a:bodyPr>
          <a:lstStyle>
            <a:lvl1pPr marL="0" indent="0" algn="l">
              <a:lnSpc>
                <a:spcPct val="100000"/>
              </a:lnSpc>
              <a:spcBef>
                <a:spcPts val="0"/>
              </a:spcBef>
              <a:spcAft>
                <a:spcPts val="150"/>
              </a:spcAft>
              <a:buNone/>
              <a:defRPr sz="1300" b="1" baseline="0">
                <a:solidFill>
                  <a:srgbClr val="010101"/>
                </a:solidFill>
                <a:latin typeface="Aptos" panose="020B0004020202020204" pitchFamily="34" charset="0"/>
              </a:defRPr>
            </a:lvl1pPr>
          </a:lstStyle>
          <a:p>
            <a:pPr lvl="0"/>
            <a:r>
              <a:rPr lang="it-IT" dirty="0"/>
              <a:t>TITLE</a:t>
            </a:r>
          </a:p>
          <a:p>
            <a:pPr lvl="0"/>
            <a:endParaRPr lang="it-IT" dirty="0"/>
          </a:p>
        </p:txBody>
      </p:sp>
      <p:sp>
        <p:nvSpPr>
          <p:cNvPr id="2" name="Segnaposto testo 2">
            <a:extLst>
              <a:ext uri="{FF2B5EF4-FFF2-40B4-BE49-F238E27FC236}">
                <a16:creationId xmlns:a16="http://schemas.microsoft.com/office/drawing/2014/main" id="{99752E00-416C-C668-51B5-A03BA0B1AF5C}"/>
              </a:ext>
            </a:extLst>
          </p:cNvPr>
          <p:cNvSpPr>
            <a:spLocks noGrp="1"/>
          </p:cNvSpPr>
          <p:nvPr>
            <p:ph type="body" sz="quarter" idx="19" hasCustomPrompt="1"/>
          </p:nvPr>
        </p:nvSpPr>
        <p:spPr>
          <a:xfrm>
            <a:off x="533295" y="1214119"/>
            <a:ext cx="8070901" cy="3583305"/>
          </a:xfrm>
          <a:prstGeom prst="rect">
            <a:avLst/>
          </a:prstGeom>
        </p:spPr>
        <p:txBody>
          <a:bodyPr lIns="0" anchor="ctr" anchorCtr="0"/>
          <a:lstStyle>
            <a:lvl1pPr marL="0" indent="0">
              <a:buNone/>
              <a:defRPr sz="1600">
                <a:latin typeface="Aptos" panose="020B0004020202020204" pitchFamily="34" charset="0"/>
              </a:defRPr>
            </a:lvl1pPr>
          </a:lstStyle>
          <a:p>
            <a:pPr lvl="0"/>
            <a:r>
              <a:rPr lang="it-IT" dirty="0"/>
              <a:t>Text</a:t>
            </a:r>
          </a:p>
        </p:txBody>
      </p:sp>
    </p:spTree>
    <p:extLst>
      <p:ext uri="{BB962C8B-B14F-4D97-AF65-F5344CB8AC3E}">
        <p14:creationId xmlns:p14="http://schemas.microsoft.com/office/powerpoint/2010/main" val="221892583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_TEXT_COMPANY_LOGO">
    <p:spTree>
      <p:nvGrpSpPr>
        <p:cNvPr id="1" name=""/>
        <p:cNvGrpSpPr/>
        <p:nvPr/>
      </p:nvGrpSpPr>
      <p:grpSpPr>
        <a:xfrm>
          <a:off x="0" y="0"/>
          <a:ext cx="0" cy="0"/>
          <a:chOff x="0" y="0"/>
          <a:chExt cx="0" cy="0"/>
        </a:xfrm>
      </p:grpSpPr>
      <p:pic>
        <p:nvPicPr>
          <p:cNvPr id="5" name="Immagine 4" descr="Immagine che contiene testo, schermata, grafica, Elementi grafici&#10;&#10;Il contenuto generato dall'IA potrebbe non essere corretto.">
            <a:extLst>
              <a:ext uri="{FF2B5EF4-FFF2-40B4-BE49-F238E27FC236}">
                <a16:creationId xmlns:a16="http://schemas.microsoft.com/office/drawing/2014/main" id="{A0F1D670-C5A1-7A71-5329-2A539731F6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
            <a:ext cx="9144000" cy="5143243"/>
          </a:xfrm>
          <a:prstGeom prst="rect">
            <a:avLst/>
          </a:prstGeom>
        </p:spPr>
      </p:pic>
      <p:sp>
        <p:nvSpPr>
          <p:cNvPr id="10" name="Segnaposto testo 9">
            <a:extLst>
              <a:ext uri="{FF2B5EF4-FFF2-40B4-BE49-F238E27FC236}">
                <a16:creationId xmlns:a16="http://schemas.microsoft.com/office/drawing/2014/main" id="{2CE42912-E04B-4659-B54D-BD911D3FE767}"/>
              </a:ext>
            </a:extLst>
          </p:cNvPr>
          <p:cNvSpPr>
            <a:spLocks noGrp="1"/>
          </p:cNvSpPr>
          <p:nvPr>
            <p:ph type="body" sz="quarter" idx="16" hasCustomPrompt="1"/>
          </p:nvPr>
        </p:nvSpPr>
        <p:spPr>
          <a:xfrm>
            <a:off x="536550" y="888581"/>
            <a:ext cx="8070902" cy="277050"/>
          </a:xfrm>
          <a:prstGeom prst="rect">
            <a:avLst/>
          </a:prstGeom>
        </p:spPr>
        <p:txBody>
          <a:bodyPr lIns="90000">
            <a:normAutofit/>
          </a:bodyPr>
          <a:lstStyle>
            <a:lvl1pPr marL="0" indent="0" algn="l">
              <a:lnSpc>
                <a:spcPct val="100000"/>
              </a:lnSpc>
              <a:spcBef>
                <a:spcPts val="0"/>
              </a:spcBef>
              <a:spcAft>
                <a:spcPts val="150"/>
              </a:spcAft>
              <a:buNone/>
              <a:defRPr sz="1300" b="1" baseline="0">
                <a:solidFill>
                  <a:srgbClr val="010101"/>
                </a:solidFill>
                <a:latin typeface="Aptos" panose="020B0004020202020204" pitchFamily="34" charset="0"/>
              </a:defRPr>
            </a:lvl1pPr>
          </a:lstStyle>
          <a:p>
            <a:pPr lvl="0"/>
            <a:r>
              <a:rPr lang="it-IT" dirty="0"/>
              <a:t>TITLE</a:t>
            </a:r>
          </a:p>
          <a:p>
            <a:pPr lvl="0"/>
            <a:endParaRPr lang="it-IT" dirty="0"/>
          </a:p>
        </p:txBody>
      </p:sp>
      <p:sp>
        <p:nvSpPr>
          <p:cNvPr id="2" name="Segnaposto testo 2">
            <a:extLst>
              <a:ext uri="{FF2B5EF4-FFF2-40B4-BE49-F238E27FC236}">
                <a16:creationId xmlns:a16="http://schemas.microsoft.com/office/drawing/2014/main" id="{99752E00-416C-C668-51B5-A03BA0B1AF5C}"/>
              </a:ext>
            </a:extLst>
          </p:cNvPr>
          <p:cNvSpPr>
            <a:spLocks noGrp="1"/>
          </p:cNvSpPr>
          <p:nvPr>
            <p:ph type="body" sz="quarter" idx="19" hasCustomPrompt="1"/>
          </p:nvPr>
        </p:nvSpPr>
        <p:spPr>
          <a:xfrm>
            <a:off x="533295" y="1214119"/>
            <a:ext cx="8070901" cy="3583305"/>
          </a:xfrm>
          <a:prstGeom prst="rect">
            <a:avLst/>
          </a:prstGeom>
        </p:spPr>
        <p:txBody>
          <a:bodyPr lIns="0" anchor="ctr" anchorCtr="0"/>
          <a:lstStyle>
            <a:lvl1pPr marL="0" indent="0">
              <a:buNone/>
              <a:defRPr sz="1600">
                <a:latin typeface="Aptos" panose="020B0004020202020204" pitchFamily="34" charset="0"/>
              </a:defRPr>
            </a:lvl1pPr>
          </a:lstStyle>
          <a:p>
            <a:pPr lvl="0"/>
            <a:r>
              <a:rPr lang="it-IT" dirty="0"/>
              <a:t>Text</a:t>
            </a:r>
          </a:p>
        </p:txBody>
      </p:sp>
      <p:sp>
        <p:nvSpPr>
          <p:cNvPr id="6" name="Segnaposto immagine 7">
            <a:extLst>
              <a:ext uri="{FF2B5EF4-FFF2-40B4-BE49-F238E27FC236}">
                <a16:creationId xmlns:a16="http://schemas.microsoft.com/office/drawing/2014/main" id="{3DB04EBD-F4C1-46FD-13BA-48F84CA6F2ED}"/>
              </a:ext>
            </a:extLst>
          </p:cNvPr>
          <p:cNvSpPr>
            <a:spLocks noGrp="1"/>
          </p:cNvSpPr>
          <p:nvPr>
            <p:ph type="pic" sz="quarter" idx="20" hasCustomPrompt="1"/>
          </p:nvPr>
        </p:nvSpPr>
        <p:spPr>
          <a:xfrm>
            <a:off x="6015038" y="60325"/>
            <a:ext cx="2589212" cy="657225"/>
          </a:xfrm>
          <a:prstGeom prst="rect">
            <a:avLst/>
          </a:prstGeom>
        </p:spPr>
        <p:txBody>
          <a:bodyPr/>
          <a:lstStyle>
            <a:lvl1pPr marL="0" indent="0" algn="r">
              <a:buNone/>
              <a:defRPr sz="900" b="1"/>
            </a:lvl1pPr>
          </a:lstStyle>
          <a:p>
            <a:r>
              <a:rPr lang="it-IT" dirty="0"/>
              <a:t>Your company logo</a:t>
            </a:r>
          </a:p>
        </p:txBody>
      </p:sp>
    </p:spTree>
    <p:extLst>
      <p:ext uri="{BB962C8B-B14F-4D97-AF65-F5344CB8AC3E}">
        <p14:creationId xmlns:p14="http://schemas.microsoft.com/office/powerpoint/2010/main" val="26317626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_IMG_STANDARD">
    <p:spTree>
      <p:nvGrpSpPr>
        <p:cNvPr id="1" name=""/>
        <p:cNvGrpSpPr/>
        <p:nvPr/>
      </p:nvGrpSpPr>
      <p:grpSpPr>
        <a:xfrm>
          <a:off x="0" y="0"/>
          <a:ext cx="0" cy="0"/>
          <a:chOff x="0" y="0"/>
          <a:chExt cx="0" cy="0"/>
        </a:xfrm>
      </p:grpSpPr>
      <p:pic>
        <p:nvPicPr>
          <p:cNvPr id="3" name="Immagine 2" descr="Immagine che contiene testo, schermata, design, statico&#10;&#10;Il contenuto generato dall'IA potrebbe non essere corretto.">
            <a:extLst>
              <a:ext uri="{FF2B5EF4-FFF2-40B4-BE49-F238E27FC236}">
                <a16:creationId xmlns:a16="http://schemas.microsoft.com/office/drawing/2014/main" id="{78222E44-99EE-5FF6-278E-EFFF1284DC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
            <a:ext cx="9144000" cy="5143243"/>
          </a:xfrm>
          <a:prstGeom prst="rect">
            <a:avLst/>
          </a:prstGeom>
        </p:spPr>
      </p:pic>
      <p:sp>
        <p:nvSpPr>
          <p:cNvPr id="10" name="Segnaposto testo 9">
            <a:extLst>
              <a:ext uri="{FF2B5EF4-FFF2-40B4-BE49-F238E27FC236}">
                <a16:creationId xmlns:a16="http://schemas.microsoft.com/office/drawing/2014/main" id="{2CE42912-E04B-4659-B54D-BD911D3FE767}"/>
              </a:ext>
            </a:extLst>
          </p:cNvPr>
          <p:cNvSpPr>
            <a:spLocks noGrp="1"/>
          </p:cNvSpPr>
          <p:nvPr>
            <p:ph type="body" sz="quarter" idx="16" hasCustomPrompt="1"/>
          </p:nvPr>
        </p:nvSpPr>
        <p:spPr>
          <a:xfrm>
            <a:off x="536550" y="888581"/>
            <a:ext cx="8070902" cy="277050"/>
          </a:xfrm>
          <a:prstGeom prst="rect">
            <a:avLst/>
          </a:prstGeom>
        </p:spPr>
        <p:txBody>
          <a:bodyPr lIns="90000">
            <a:normAutofit/>
          </a:bodyPr>
          <a:lstStyle>
            <a:lvl1pPr marL="0" indent="0" algn="l">
              <a:lnSpc>
                <a:spcPct val="100000"/>
              </a:lnSpc>
              <a:spcBef>
                <a:spcPts val="0"/>
              </a:spcBef>
              <a:spcAft>
                <a:spcPts val="150"/>
              </a:spcAft>
              <a:buNone/>
              <a:defRPr sz="1300" b="1" baseline="0">
                <a:solidFill>
                  <a:srgbClr val="010101"/>
                </a:solidFill>
                <a:latin typeface="Aptos" panose="020B0004020202020204" pitchFamily="34" charset="0"/>
              </a:defRPr>
            </a:lvl1pPr>
          </a:lstStyle>
          <a:p>
            <a:pPr lvl="0"/>
            <a:r>
              <a:rPr lang="it-IT" dirty="0"/>
              <a:t>TITLE</a:t>
            </a:r>
          </a:p>
          <a:p>
            <a:pPr lvl="0"/>
            <a:endParaRPr lang="it-IT" dirty="0"/>
          </a:p>
        </p:txBody>
      </p:sp>
      <p:sp>
        <p:nvSpPr>
          <p:cNvPr id="6" name="Segnaposto immagine 5">
            <a:extLst>
              <a:ext uri="{FF2B5EF4-FFF2-40B4-BE49-F238E27FC236}">
                <a16:creationId xmlns:a16="http://schemas.microsoft.com/office/drawing/2014/main" id="{9A27905B-E475-31C3-451E-1A0B69055B0A}"/>
              </a:ext>
            </a:extLst>
          </p:cNvPr>
          <p:cNvSpPr>
            <a:spLocks noGrp="1"/>
          </p:cNvSpPr>
          <p:nvPr>
            <p:ph type="pic" sz="quarter" idx="17"/>
          </p:nvPr>
        </p:nvSpPr>
        <p:spPr>
          <a:xfrm>
            <a:off x="536549" y="1214120"/>
            <a:ext cx="4035451" cy="3582852"/>
          </a:xfrm>
          <a:prstGeom prst="rect">
            <a:avLst/>
          </a:prstGeom>
        </p:spPr>
        <p:txBody>
          <a:bodyPr/>
          <a:lstStyle>
            <a:lvl1pPr marL="0" indent="0">
              <a:buNone/>
              <a:defRPr sz="1800"/>
            </a:lvl1pPr>
          </a:lstStyle>
          <a:p>
            <a:endParaRPr lang="it-IT" dirty="0"/>
          </a:p>
        </p:txBody>
      </p:sp>
      <p:sp>
        <p:nvSpPr>
          <p:cNvPr id="5" name="Segnaposto immagine 5">
            <a:extLst>
              <a:ext uri="{FF2B5EF4-FFF2-40B4-BE49-F238E27FC236}">
                <a16:creationId xmlns:a16="http://schemas.microsoft.com/office/drawing/2014/main" id="{95A5FE19-4E0F-A93C-F237-D152407AF577}"/>
              </a:ext>
            </a:extLst>
          </p:cNvPr>
          <p:cNvSpPr>
            <a:spLocks noGrp="1"/>
          </p:cNvSpPr>
          <p:nvPr>
            <p:ph type="pic" sz="quarter" idx="18"/>
          </p:nvPr>
        </p:nvSpPr>
        <p:spPr>
          <a:xfrm>
            <a:off x="4568748" y="1214120"/>
            <a:ext cx="4035451" cy="3582852"/>
          </a:xfrm>
          <a:prstGeom prst="rect">
            <a:avLst/>
          </a:prstGeom>
        </p:spPr>
        <p:txBody>
          <a:bodyPr/>
          <a:lstStyle>
            <a:lvl1pPr marL="0" indent="0">
              <a:buNone/>
              <a:defRPr sz="1800"/>
            </a:lvl1pPr>
          </a:lstStyle>
          <a:p>
            <a:endParaRPr lang="it-IT" dirty="0"/>
          </a:p>
        </p:txBody>
      </p:sp>
    </p:spTree>
    <p:extLst>
      <p:ext uri="{BB962C8B-B14F-4D97-AF65-F5344CB8AC3E}">
        <p14:creationId xmlns:p14="http://schemas.microsoft.com/office/powerpoint/2010/main" val="253446878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_IMG_COMPANY_LOGO">
    <p:spTree>
      <p:nvGrpSpPr>
        <p:cNvPr id="1" name=""/>
        <p:cNvGrpSpPr/>
        <p:nvPr/>
      </p:nvGrpSpPr>
      <p:grpSpPr>
        <a:xfrm>
          <a:off x="0" y="0"/>
          <a:ext cx="0" cy="0"/>
          <a:chOff x="0" y="0"/>
          <a:chExt cx="0" cy="0"/>
        </a:xfrm>
      </p:grpSpPr>
      <p:pic>
        <p:nvPicPr>
          <p:cNvPr id="4" name="Immagine 3" descr="Immagine che contiene testo, schermata, grafica, Elementi grafici&#10;&#10;Il contenuto generato dall'IA potrebbe non essere corretto.">
            <a:extLst>
              <a:ext uri="{FF2B5EF4-FFF2-40B4-BE49-F238E27FC236}">
                <a16:creationId xmlns:a16="http://schemas.microsoft.com/office/drawing/2014/main" id="{A72621EA-C2B9-F10C-C836-D8963D3590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
            <a:ext cx="9144000" cy="5143243"/>
          </a:xfrm>
          <a:prstGeom prst="rect">
            <a:avLst/>
          </a:prstGeom>
        </p:spPr>
      </p:pic>
      <p:sp>
        <p:nvSpPr>
          <p:cNvPr id="10" name="Segnaposto testo 9">
            <a:extLst>
              <a:ext uri="{FF2B5EF4-FFF2-40B4-BE49-F238E27FC236}">
                <a16:creationId xmlns:a16="http://schemas.microsoft.com/office/drawing/2014/main" id="{2CE42912-E04B-4659-B54D-BD911D3FE767}"/>
              </a:ext>
            </a:extLst>
          </p:cNvPr>
          <p:cNvSpPr>
            <a:spLocks noGrp="1"/>
          </p:cNvSpPr>
          <p:nvPr>
            <p:ph type="body" sz="quarter" idx="16" hasCustomPrompt="1"/>
          </p:nvPr>
        </p:nvSpPr>
        <p:spPr>
          <a:xfrm>
            <a:off x="536550" y="888581"/>
            <a:ext cx="8070902" cy="277050"/>
          </a:xfrm>
          <a:prstGeom prst="rect">
            <a:avLst/>
          </a:prstGeom>
        </p:spPr>
        <p:txBody>
          <a:bodyPr lIns="90000">
            <a:normAutofit/>
          </a:bodyPr>
          <a:lstStyle>
            <a:lvl1pPr marL="0" indent="0" algn="l">
              <a:lnSpc>
                <a:spcPct val="100000"/>
              </a:lnSpc>
              <a:spcBef>
                <a:spcPts val="0"/>
              </a:spcBef>
              <a:spcAft>
                <a:spcPts val="150"/>
              </a:spcAft>
              <a:buNone/>
              <a:defRPr sz="1300" b="1" baseline="0">
                <a:solidFill>
                  <a:srgbClr val="010101"/>
                </a:solidFill>
                <a:latin typeface="Aptos" panose="020B0004020202020204" pitchFamily="34" charset="0"/>
              </a:defRPr>
            </a:lvl1pPr>
          </a:lstStyle>
          <a:p>
            <a:pPr lvl="0"/>
            <a:r>
              <a:rPr lang="it-IT" dirty="0"/>
              <a:t>TITLE</a:t>
            </a:r>
          </a:p>
          <a:p>
            <a:pPr lvl="0"/>
            <a:endParaRPr lang="it-IT" dirty="0"/>
          </a:p>
        </p:txBody>
      </p:sp>
      <p:sp>
        <p:nvSpPr>
          <p:cNvPr id="6" name="Segnaposto immagine 5">
            <a:extLst>
              <a:ext uri="{FF2B5EF4-FFF2-40B4-BE49-F238E27FC236}">
                <a16:creationId xmlns:a16="http://schemas.microsoft.com/office/drawing/2014/main" id="{9A27905B-E475-31C3-451E-1A0B69055B0A}"/>
              </a:ext>
            </a:extLst>
          </p:cNvPr>
          <p:cNvSpPr>
            <a:spLocks noGrp="1"/>
          </p:cNvSpPr>
          <p:nvPr>
            <p:ph type="pic" sz="quarter" idx="17"/>
          </p:nvPr>
        </p:nvSpPr>
        <p:spPr>
          <a:xfrm>
            <a:off x="536549" y="1214120"/>
            <a:ext cx="4035451" cy="3582852"/>
          </a:xfrm>
          <a:prstGeom prst="rect">
            <a:avLst/>
          </a:prstGeom>
        </p:spPr>
        <p:txBody>
          <a:bodyPr/>
          <a:lstStyle>
            <a:lvl1pPr marL="0" indent="0">
              <a:buNone/>
              <a:defRPr sz="1800"/>
            </a:lvl1pPr>
          </a:lstStyle>
          <a:p>
            <a:endParaRPr lang="it-IT" dirty="0"/>
          </a:p>
        </p:txBody>
      </p:sp>
      <p:sp>
        <p:nvSpPr>
          <p:cNvPr id="5" name="Segnaposto immagine 5">
            <a:extLst>
              <a:ext uri="{FF2B5EF4-FFF2-40B4-BE49-F238E27FC236}">
                <a16:creationId xmlns:a16="http://schemas.microsoft.com/office/drawing/2014/main" id="{95A5FE19-4E0F-A93C-F237-D152407AF577}"/>
              </a:ext>
            </a:extLst>
          </p:cNvPr>
          <p:cNvSpPr>
            <a:spLocks noGrp="1"/>
          </p:cNvSpPr>
          <p:nvPr>
            <p:ph type="pic" sz="quarter" idx="18"/>
          </p:nvPr>
        </p:nvSpPr>
        <p:spPr>
          <a:xfrm>
            <a:off x="4568748" y="1214120"/>
            <a:ext cx="4035451" cy="3582852"/>
          </a:xfrm>
          <a:prstGeom prst="rect">
            <a:avLst/>
          </a:prstGeom>
        </p:spPr>
        <p:txBody>
          <a:bodyPr/>
          <a:lstStyle>
            <a:lvl1pPr marL="0" indent="0">
              <a:buNone/>
              <a:defRPr sz="1800"/>
            </a:lvl1pPr>
          </a:lstStyle>
          <a:p>
            <a:endParaRPr lang="it-IT" dirty="0"/>
          </a:p>
        </p:txBody>
      </p:sp>
      <p:sp>
        <p:nvSpPr>
          <p:cNvPr id="7" name="Segnaposto immagine 7">
            <a:extLst>
              <a:ext uri="{FF2B5EF4-FFF2-40B4-BE49-F238E27FC236}">
                <a16:creationId xmlns:a16="http://schemas.microsoft.com/office/drawing/2014/main" id="{2E4DECC1-2D43-8102-D744-539E1EC35887}"/>
              </a:ext>
            </a:extLst>
          </p:cNvPr>
          <p:cNvSpPr>
            <a:spLocks noGrp="1"/>
          </p:cNvSpPr>
          <p:nvPr>
            <p:ph type="pic" sz="quarter" idx="20" hasCustomPrompt="1"/>
          </p:nvPr>
        </p:nvSpPr>
        <p:spPr>
          <a:xfrm>
            <a:off x="6015038" y="60325"/>
            <a:ext cx="2589212" cy="657225"/>
          </a:xfrm>
          <a:prstGeom prst="rect">
            <a:avLst/>
          </a:prstGeom>
        </p:spPr>
        <p:txBody>
          <a:bodyPr/>
          <a:lstStyle>
            <a:lvl1pPr marL="0" indent="0" algn="r">
              <a:buNone/>
              <a:defRPr sz="900" b="1"/>
            </a:lvl1pPr>
          </a:lstStyle>
          <a:p>
            <a:r>
              <a:rPr lang="it-IT" dirty="0"/>
              <a:t>Your company logo</a:t>
            </a:r>
          </a:p>
        </p:txBody>
      </p:sp>
    </p:spTree>
    <p:extLst>
      <p:ext uri="{BB962C8B-B14F-4D97-AF65-F5344CB8AC3E}">
        <p14:creationId xmlns:p14="http://schemas.microsoft.com/office/powerpoint/2010/main" val="388995173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3476"/>
      </p:ext>
    </p:extLst>
  </p:cSld>
  <p:clrMap bg1="lt1" tx1="dk1" bg2="lt2" tx2="dk2" accent1="accent1" accent2="accent2" accent3="accent3" accent4="accent4" accent5="accent5" accent6="accent6" hlink="hlink" folHlink="folHlink"/>
  <p:sldLayoutIdLst>
    <p:sldLayoutId id="2147483693" r:id="rId1"/>
    <p:sldLayoutId id="2147483708" r:id="rId2"/>
    <p:sldLayoutId id="2147483710" r:id="rId3"/>
    <p:sldLayoutId id="2147483709" r:id="rId4"/>
    <p:sldLayoutId id="2147483711" r:id="rId5"/>
    <p:sldLayoutId id="2147483700" r:id="rId6"/>
    <p:sldLayoutId id="2147483712"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privanova.com/resources/clustering-in-horizon-europe?/clustering-in-horizon-europe#:~:text=Multiplying%20impact%20of%20a%20project,achievement%20of%20their%20key%20impacts" TargetMode="Externa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svg"/><Relationship Id="rId20"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19" Type="http://schemas.openxmlformats.org/officeDocument/2006/relationships/image" Target="../media/image9.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A535D72F-E1DD-4145-BC3A-9EF70BF48DF3}"/>
              </a:ext>
            </a:extLst>
          </p:cNvPr>
          <p:cNvSpPr>
            <a:spLocks noGrp="1"/>
          </p:cNvSpPr>
          <p:nvPr>
            <p:ph type="body" sz="quarter" idx="13"/>
          </p:nvPr>
        </p:nvSpPr>
        <p:spPr>
          <a:xfrm>
            <a:off x="609102" y="4164065"/>
            <a:ext cx="8164129" cy="641838"/>
          </a:xfrm>
        </p:spPr>
        <p:txBody>
          <a:bodyPr lIns="36000" tIns="45720" rIns="36000" bIns="36000" anchor="ctr" anchorCtr="0">
            <a:noAutofit/>
          </a:bodyPr>
          <a:lstStyle/>
          <a:p>
            <a:r>
              <a:rPr lang="it-IT" sz="1800" b="1" u="sng" dirty="0">
                <a:latin typeface="Aptos"/>
              </a:rPr>
              <a:t>M. De Santis</a:t>
            </a:r>
            <a:r>
              <a:rPr lang="it-IT" sz="1800" dirty="0">
                <a:latin typeface="Aptos"/>
              </a:rPr>
              <a:t>, O. Di Pietro (</a:t>
            </a:r>
            <a:r>
              <a:rPr lang="it-IT" sz="1800" b="1" dirty="0">
                <a:latin typeface="Aptos"/>
              </a:rPr>
              <a:t>RINA-CSM</a:t>
            </a:r>
            <a:r>
              <a:rPr lang="it-IT" sz="1800" dirty="0">
                <a:latin typeface="Aptos"/>
              </a:rPr>
              <a:t>), N. Egido Perez, D. Mier Vasallo (SIDENOR), </a:t>
            </a:r>
            <a:r>
              <a:rPr lang="it-IT" sz="1800">
                <a:latin typeface="Aptos"/>
              </a:rPr>
              <a:t>C. Gruber (K1-MET), K. Marx, M. Koester (BFI), P. Ramirez Lopez (SWERIM)</a:t>
            </a:r>
          </a:p>
        </p:txBody>
      </p:sp>
      <p:sp>
        <p:nvSpPr>
          <p:cNvPr id="3" name="Segnaposto testo 2">
            <a:extLst>
              <a:ext uri="{FF2B5EF4-FFF2-40B4-BE49-F238E27FC236}">
                <a16:creationId xmlns:a16="http://schemas.microsoft.com/office/drawing/2014/main" id="{9F9DE008-699E-44D0-B341-A268DD341806}"/>
              </a:ext>
            </a:extLst>
          </p:cNvPr>
          <p:cNvSpPr>
            <a:spLocks noGrp="1"/>
          </p:cNvSpPr>
          <p:nvPr>
            <p:ph type="body" sz="quarter" idx="14"/>
          </p:nvPr>
        </p:nvSpPr>
        <p:spPr>
          <a:xfrm>
            <a:off x="489935" y="3302418"/>
            <a:ext cx="8164130" cy="706873"/>
          </a:xfrm>
        </p:spPr>
        <p:txBody>
          <a:bodyPr anchor="ctr" anchorCtr="0"/>
          <a:lstStyle/>
          <a:p>
            <a:r>
              <a:rPr lang="en-US" sz="2000" dirty="0"/>
              <a:t>The pivot role of modelling in problem-solving issues in continuous casting of steel: a project clustering experience in the European programmes frame</a:t>
            </a:r>
            <a:endParaRPr lang="it-IT" sz="2000" dirty="0"/>
          </a:p>
        </p:txBody>
      </p:sp>
    </p:spTree>
    <p:extLst>
      <p:ext uri="{BB962C8B-B14F-4D97-AF65-F5344CB8AC3E}">
        <p14:creationId xmlns:p14="http://schemas.microsoft.com/office/powerpoint/2010/main" val="146146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E0ED6-D933-876B-732D-3503C1C05E67}"/>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293E5A47-72A4-7722-ED22-8A507B24E947}"/>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pic>
        <p:nvPicPr>
          <p:cNvPr id="6" name="Picture 5">
            <a:extLst>
              <a:ext uri="{FF2B5EF4-FFF2-40B4-BE49-F238E27FC236}">
                <a16:creationId xmlns:a16="http://schemas.microsoft.com/office/drawing/2014/main" id="{022C7446-9AE5-CEC1-F808-DE23A868D97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14705" y="44609"/>
            <a:ext cx="1089545" cy="734277"/>
          </a:xfrm>
          <a:prstGeom prst="rect">
            <a:avLst/>
          </a:prstGeom>
        </p:spPr>
      </p:pic>
      <p:pic>
        <p:nvPicPr>
          <p:cNvPr id="12" name="Picture 11">
            <a:extLst>
              <a:ext uri="{FF2B5EF4-FFF2-40B4-BE49-F238E27FC236}">
                <a16:creationId xmlns:a16="http://schemas.microsoft.com/office/drawing/2014/main" id="{B7BC2206-0A9B-E36E-39C0-376D3F313C80}"/>
              </a:ext>
            </a:extLst>
          </p:cNvPr>
          <p:cNvPicPr>
            <a:picLocks noChangeAspect="1"/>
          </p:cNvPicPr>
          <p:nvPr/>
        </p:nvPicPr>
        <p:blipFill>
          <a:blip r:embed="rId3"/>
          <a:stretch>
            <a:fillRect/>
          </a:stretch>
        </p:blipFill>
        <p:spPr>
          <a:xfrm>
            <a:off x="5847906" y="169125"/>
            <a:ext cx="1545117" cy="485243"/>
          </a:xfrm>
          <a:prstGeom prst="rect">
            <a:avLst/>
          </a:prstGeom>
        </p:spPr>
      </p:pic>
      <p:pic>
        <p:nvPicPr>
          <p:cNvPr id="10" name="Grafik 1">
            <a:extLst>
              <a:ext uri="{FF2B5EF4-FFF2-40B4-BE49-F238E27FC236}">
                <a16:creationId xmlns:a16="http://schemas.microsoft.com/office/drawing/2014/main" id="{716FB45E-6D9D-BC44-F250-E02237A30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7" y="1399751"/>
            <a:ext cx="5178666" cy="3577889"/>
          </a:xfrm>
          <a:prstGeom prst="rect">
            <a:avLst/>
          </a:prstGeom>
        </p:spPr>
      </p:pic>
      <p:sp>
        <p:nvSpPr>
          <p:cNvPr id="13" name="TextBox 12">
            <a:extLst>
              <a:ext uri="{FF2B5EF4-FFF2-40B4-BE49-F238E27FC236}">
                <a16:creationId xmlns:a16="http://schemas.microsoft.com/office/drawing/2014/main" id="{1D27E70D-58CC-41BC-CC3A-57AF1E4483D3}"/>
              </a:ext>
            </a:extLst>
          </p:cNvPr>
          <p:cNvSpPr txBox="1"/>
          <p:nvPr/>
        </p:nvSpPr>
        <p:spPr>
          <a:xfrm>
            <a:off x="5275943" y="1633873"/>
            <a:ext cx="3770780" cy="3236784"/>
          </a:xfrm>
          <a:prstGeom prst="rect">
            <a:avLst/>
          </a:prstGeom>
          <a:noFill/>
        </p:spPr>
        <p:txBody>
          <a:bodyPr wrap="square">
            <a:spAutoFit/>
          </a:bodyPr>
          <a:lstStyle/>
          <a:p>
            <a:pPr algn="just">
              <a:spcBef>
                <a:spcPts val="100"/>
              </a:spcBef>
              <a:spcAft>
                <a:spcPts val="100"/>
              </a:spcAft>
              <a:buNone/>
            </a:pPr>
            <a:r>
              <a:rPr lang="en-US" sz="1400" dirty="0">
                <a:solidFill>
                  <a:srgbClr val="26324B"/>
                </a:solidFill>
                <a:latin typeface="Aptos" panose="020B0004020202020204" pitchFamily="34" charset="0"/>
              </a:rPr>
              <a:t>Investigation approach by advanced techniques:</a:t>
            </a:r>
          </a:p>
          <a:p>
            <a:pPr marL="342900" indent="-342900">
              <a:spcBef>
                <a:spcPts val="100"/>
              </a:spcBef>
              <a:spcAft>
                <a:spcPts val="100"/>
              </a:spcAft>
              <a:buClrTx/>
              <a:buFont typeface="Arial" panose="020B0604020202020204" pitchFamily="34" charset="0"/>
              <a:buChar char="•"/>
            </a:pPr>
            <a:r>
              <a:rPr lang="en-US" sz="1400" b="1" dirty="0">
                <a:solidFill>
                  <a:srgbClr val="26324B"/>
                </a:solidFill>
                <a:latin typeface="Aptos" panose="020B0004020202020204" pitchFamily="34" charset="0"/>
              </a:rPr>
              <a:t>Numerical Modelling and Lab Support</a:t>
            </a:r>
            <a:r>
              <a:rPr lang="en-US" sz="1400" dirty="0">
                <a:solidFill>
                  <a:srgbClr val="26324B"/>
                </a:solidFill>
                <a:latin typeface="Aptos" panose="020B0004020202020204" pitchFamily="34" charset="0"/>
              </a:rPr>
              <a:t>: use of integrated numerical codes.</a:t>
            </a:r>
          </a:p>
          <a:p>
            <a:pPr marL="342900" indent="-342900">
              <a:spcBef>
                <a:spcPts val="100"/>
              </a:spcBef>
              <a:spcAft>
                <a:spcPts val="100"/>
              </a:spcAft>
              <a:buClrTx/>
              <a:buFont typeface="Arial" panose="020B0604020202020204" pitchFamily="34" charset="0"/>
              <a:buChar char="•"/>
            </a:pPr>
            <a:r>
              <a:rPr lang="en-US" sz="1400" b="1" dirty="0">
                <a:solidFill>
                  <a:srgbClr val="26324B"/>
                </a:solidFill>
                <a:latin typeface="Aptos" panose="020B0004020202020204" pitchFamily="34" charset="0"/>
              </a:rPr>
              <a:t>Dedicated Sensoring: </a:t>
            </a:r>
            <a:r>
              <a:rPr lang="en-US" sz="1400" dirty="0">
                <a:solidFill>
                  <a:srgbClr val="26324B"/>
                </a:solidFill>
                <a:latin typeface="Aptos" panose="020B0004020202020204" pitchFamily="34" charset="0"/>
              </a:rPr>
              <a:t>Enabling real-time applicable models and AI tools.</a:t>
            </a:r>
          </a:p>
          <a:p>
            <a:pPr algn="just">
              <a:spcBef>
                <a:spcPts val="100"/>
              </a:spcBef>
              <a:spcAft>
                <a:spcPts val="100"/>
              </a:spcAft>
              <a:buNone/>
            </a:pPr>
            <a:r>
              <a:rPr lang="en-US" sz="1400" dirty="0">
                <a:solidFill>
                  <a:srgbClr val="26324B"/>
                </a:solidFill>
                <a:latin typeface="Aptos" panose="020B0004020202020204" pitchFamily="34" charset="0"/>
              </a:rPr>
              <a:t>From 'knowledge' to 'know-how' approach, tailoring actions for effective problem-solving. </a:t>
            </a:r>
          </a:p>
          <a:p>
            <a:pPr marL="342900" indent="-342900">
              <a:spcBef>
                <a:spcPts val="100"/>
              </a:spcBef>
              <a:spcAft>
                <a:spcPts val="100"/>
              </a:spcAft>
              <a:buClrTx/>
              <a:buFont typeface="Arial" panose="020B0604020202020204" pitchFamily="34" charset="0"/>
              <a:buChar char="•"/>
            </a:pPr>
            <a:r>
              <a:rPr lang="en-US" sz="1400" b="1" dirty="0">
                <a:solidFill>
                  <a:srgbClr val="26324B"/>
                </a:solidFill>
                <a:latin typeface="Aptos" panose="020B0004020202020204" pitchFamily="34" charset="0"/>
              </a:rPr>
              <a:t>Geometric Defects and Crack Formation: </a:t>
            </a:r>
            <a:r>
              <a:rPr lang="en-US" sz="1400" dirty="0">
                <a:solidFill>
                  <a:srgbClr val="26324B"/>
                </a:solidFill>
                <a:latin typeface="Aptos" panose="020B0004020202020204" pitchFamily="34" charset="0"/>
              </a:rPr>
              <a:t>at four industrial plants.</a:t>
            </a:r>
          </a:p>
          <a:p>
            <a:pPr marL="342900" indent="-342900">
              <a:spcBef>
                <a:spcPts val="100"/>
              </a:spcBef>
              <a:spcAft>
                <a:spcPts val="100"/>
              </a:spcAft>
              <a:buClrTx/>
              <a:buFont typeface="Arial" panose="020B0604020202020204" pitchFamily="34" charset="0"/>
              <a:buChar char="•"/>
            </a:pPr>
            <a:r>
              <a:rPr lang="en-US" sz="1400" b="1" dirty="0">
                <a:solidFill>
                  <a:srgbClr val="26324B"/>
                </a:solidFill>
                <a:latin typeface="Aptos" panose="020B0004020202020204" pitchFamily="34" charset="0"/>
              </a:rPr>
              <a:t>Integrated Approach: </a:t>
            </a:r>
            <a:r>
              <a:rPr lang="en-US" sz="1400" dirty="0">
                <a:solidFill>
                  <a:srgbClr val="26324B"/>
                </a:solidFill>
                <a:latin typeface="Aptos" panose="020B0004020202020204" pitchFamily="34" charset="0"/>
              </a:rPr>
              <a:t>Combining casting and rolling processes in a decision support tool for managing the whole process.</a:t>
            </a:r>
            <a:endParaRPr lang="en-IE" altLang="en-US" sz="1400" dirty="0">
              <a:latin typeface="Aptos" panose="020B0004020202020204" pitchFamily="34" charset="0"/>
            </a:endParaRPr>
          </a:p>
        </p:txBody>
      </p:sp>
      <p:pic>
        <p:nvPicPr>
          <p:cNvPr id="14" name="Picture 13" descr="Blue text on a black background&#10;&#10;AI-generated content may be incorrect.">
            <a:extLst>
              <a:ext uri="{FF2B5EF4-FFF2-40B4-BE49-F238E27FC236}">
                <a16:creationId xmlns:a16="http://schemas.microsoft.com/office/drawing/2014/main" id="{7ACE4BEA-6624-C4FE-2887-46B22DDC9E6C}"/>
              </a:ext>
            </a:extLst>
          </p:cNvPr>
          <p:cNvPicPr>
            <a:picLocks noChangeAspect="1"/>
          </p:cNvPicPr>
          <p:nvPr/>
        </p:nvPicPr>
        <p:blipFill>
          <a:blip r:embed="rId5"/>
          <a:stretch>
            <a:fillRect/>
          </a:stretch>
        </p:blipFill>
        <p:spPr>
          <a:xfrm>
            <a:off x="7147203" y="1201232"/>
            <a:ext cx="1779549" cy="397040"/>
          </a:xfrm>
          <a:prstGeom prst="rect">
            <a:avLst/>
          </a:prstGeom>
        </p:spPr>
      </p:pic>
      <p:pic>
        <p:nvPicPr>
          <p:cNvPr id="15" name="Picture 14">
            <a:extLst>
              <a:ext uri="{FF2B5EF4-FFF2-40B4-BE49-F238E27FC236}">
                <a16:creationId xmlns:a16="http://schemas.microsoft.com/office/drawing/2014/main" id="{0DBA82F8-D554-97F9-FAEE-DA55CEF0F29D}"/>
              </a:ext>
            </a:extLst>
          </p:cNvPr>
          <p:cNvPicPr>
            <a:picLocks noChangeAspect="1"/>
          </p:cNvPicPr>
          <p:nvPr/>
        </p:nvPicPr>
        <p:blipFill>
          <a:blip r:embed="rId6"/>
          <a:stretch>
            <a:fillRect/>
          </a:stretch>
        </p:blipFill>
        <p:spPr>
          <a:xfrm>
            <a:off x="4635347" y="3164114"/>
            <a:ext cx="547915" cy="556957"/>
          </a:xfrm>
          <a:prstGeom prst="rect">
            <a:avLst/>
          </a:prstGeom>
        </p:spPr>
      </p:pic>
    </p:spTree>
    <p:extLst>
      <p:ext uri="{BB962C8B-B14F-4D97-AF65-F5344CB8AC3E}">
        <p14:creationId xmlns:p14="http://schemas.microsoft.com/office/powerpoint/2010/main" val="374183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3325A-75A4-E79F-9B9A-09E12EFF8E4E}"/>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80B85231-B297-1CAD-D412-0EF190A24E11}"/>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sp>
        <p:nvSpPr>
          <p:cNvPr id="4" name="Segnaposto testo 3">
            <a:extLst>
              <a:ext uri="{FF2B5EF4-FFF2-40B4-BE49-F238E27FC236}">
                <a16:creationId xmlns:a16="http://schemas.microsoft.com/office/drawing/2014/main" id="{2D0C16FA-AE44-C355-C563-42368AC128F4}"/>
              </a:ext>
            </a:extLst>
          </p:cNvPr>
          <p:cNvSpPr>
            <a:spLocks noGrp="1"/>
          </p:cNvSpPr>
          <p:nvPr>
            <p:ph type="body" sz="quarter" idx="19"/>
          </p:nvPr>
        </p:nvSpPr>
        <p:spPr>
          <a:xfrm>
            <a:off x="6407135" y="1736145"/>
            <a:ext cx="2613292" cy="2954655"/>
          </a:xfrm>
          <a:solidFill>
            <a:srgbClr val="FFFF00"/>
          </a:solidFill>
        </p:spPr>
        <p:txBody>
          <a:bodyPr wrap="square">
            <a:spAutoFit/>
          </a:bodyPr>
          <a:lstStyle/>
          <a:p>
            <a:pPr algn="just" fontAlgn="auto">
              <a:lnSpc>
                <a:spcPct val="100000"/>
              </a:lnSpc>
              <a:spcBef>
                <a:spcPts val="600"/>
              </a:spcBef>
              <a:spcAft>
                <a:spcPts val="600"/>
              </a:spcAft>
            </a:pPr>
            <a:r>
              <a:rPr lang="en-US" dirty="0"/>
              <a:t>Creating robust crack prediction criteria across the casting process, integrating plant trials and smart sensors, material properties and process data to reduce casting defects. </a:t>
            </a:r>
          </a:p>
          <a:p>
            <a:pPr algn="just" fontAlgn="auto">
              <a:lnSpc>
                <a:spcPct val="100000"/>
              </a:lnSpc>
              <a:spcBef>
                <a:spcPts val="600"/>
              </a:spcBef>
              <a:spcAft>
                <a:spcPts val="600"/>
              </a:spcAft>
            </a:pPr>
            <a:r>
              <a:rPr lang="en-US" dirty="0"/>
              <a:t>Dealing with modelling science applied to quality, productivity, safety and innovation.</a:t>
            </a:r>
            <a:endParaRPr lang="it-IT" dirty="0"/>
          </a:p>
        </p:txBody>
      </p:sp>
      <p:pic>
        <p:nvPicPr>
          <p:cNvPr id="14" name="Picture 13">
            <a:extLst>
              <a:ext uri="{FF2B5EF4-FFF2-40B4-BE49-F238E27FC236}">
                <a16:creationId xmlns:a16="http://schemas.microsoft.com/office/drawing/2014/main" id="{6319F28E-0FD6-77D3-9C4F-4CE87CEC017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364" y="1165631"/>
            <a:ext cx="6348771" cy="3691715"/>
          </a:xfrm>
          <a:prstGeom prst="rect">
            <a:avLst/>
          </a:prstGeom>
        </p:spPr>
      </p:pic>
      <p:pic>
        <p:nvPicPr>
          <p:cNvPr id="3" name="Picture 2">
            <a:extLst>
              <a:ext uri="{FF2B5EF4-FFF2-40B4-BE49-F238E27FC236}">
                <a16:creationId xmlns:a16="http://schemas.microsoft.com/office/drawing/2014/main" id="{BCF9642E-E3D5-337F-8E3E-FC20E2C1DB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14705" y="44609"/>
            <a:ext cx="1089545" cy="734277"/>
          </a:xfrm>
          <a:prstGeom prst="rect">
            <a:avLst/>
          </a:prstGeom>
        </p:spPr>
      </p:pic>
      <p:pic>
        <p:nvPicPr>
          <p:cNvPr id="7" name="Picture 6">
            <a:extLst>
              <a:ext uri="{FF2B5EF4-FFF2-40B4-BE49-F238E27FC236}">
                <a16:creationId xmlns:a16="http://schemas.microsoft.com/office/drawing/2014/main" id="{E91EA17F-B64B-D48B-8D71-6393ABD3304F}"/>
              </a:ext>
            </a:extLst>
          </p:cNvPr>
          <p:cNvPicPr>
            <a:picLocks noChangeAspect="1"/>
          </p:cNvPicPr>
          <p:nvPr/>
        </p:nvPicPr>
        <p:blipFill>
          <a:blip r:embed="rId4"/>
          <a:stretch>
            <a:fillRect/>
          </a:stretch>
        </p:blipFill>
        <p:spPr>
          <a:xfrm>
            <a:off x="5979221" y="64064"/>
            <a:ext cx="1302983" cy="667837"/>
          </a:xfrm>
          <a:prstGeom prst="rect">
            <a:avLst/>
          </a:prstGeom>
        </p:spPr>
      </p:pic>
      <p:pic>
        <p:nvPicPr>
          <p:cNvPr id="10" name="Picture 9" descr="Blue text on a black background&#10;&#10;AI-generated content may be incorrect.">
            <a:extLst>
              <a:ext uri="{FF2B5EF4-FFF2-40B4-BE49-F238E27FC236}">
                <a16:creationId xmlns:a16="http://schemas.microsoft.com/office/drawing/2014/main" id="{BD0C7F4C-2E62-F03B-2F09-BF2C60E47A5D}"/>
              </a:ext>
            </a:extLst>
          </p:cNvPr>
          <p:cNvPicPr>
            <a:picLocks noChangeAspect="1"/>
          </p:cNvPicPr>
          <p:nvPr/>
        </p:nvPicPr>
        <p:blipFill>
          <a:blip r:embed="rId5"/>
          <a:stretch>
            <a:fillRect/>
          </a:stretch>
        </p:blipFill>
        <p:spPr>
          <a:xfrm>
            <a:off x="7063358" y="1238919"/>
            <a:ext cx="1779549" cy="397040"/>
          </a:xfrm>
          <a:prstGeom prst="rect">
            <a:avLst/>
          </a:prstGeom>
        </p:spPr>
      </p:pic>
    </p:spTree>
    <p:extLst>
      <p:ext uri="{BB962C8B-B14F-4D97-AF65-F5344CB8AC3E}">
        <p14:creationId xmlns:p14="http://schemas.microsoft.com/office/powerpoint/2010/main" val="1143899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C3A9A-24F6-AAB0-350C-1E2CE0A415B9}"/>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8EB79612-BC5A-11CF-86AA-505477CA8373}"/>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sp>
        <p:nvSpPr>
          <p:cNvPr id="8" name="TextBox 7">
            <a:extLst>
              <a:ext uri="{FF2B5EF4-FFF2-40B4-BE49-F238E27FC236}">
                <a16:creationId xmlns:a16="http://schemas.microsoft.com/office/drawing/2014/main" id="{05D7EEE1-2D64-7CAA-0C5C-66893EBDF3C3}"/>
              </a:ext>
            </a:extLst>
          </p:cNvPr>
          <p:cNvSpPr txBox="1"/>
          <p:nvPr/>
        </p:nvSpPr>
        <p:spPr>
          <a:xfrm>
            <a:off x="46090" y="1525303"/>
            <a:ext cx="4233262" cy="268278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Modelling in Shell Crack is used :</a:t>
            </a:r>
          </a:p>
          <a:p>
            <a:endParaRPr lang="en-US" sz="2000" dirty="0">
              <a:latin typeface="Arial" panose="020B0604020202020204" pitchFamily="34" charset="0"/>
              <a:cs typeface="Arial" panose="020B0604020202020204" pitchFamily="34" charset="0"/>
            </a:endParaRPr>
          </a:p>
          <a:p>
            <a:pPr>
              <a:spcBef>
                <a:spcPts val="200"/>
              </a:spcBef>
              <a:spcAft>
                <a:spcPts val="200"/>
              </a:spcAft>
            </a:pPr>
            <a:r>
              <a:rPr lang="en-US" sz="2000" dirty="0">
                <a:latin typeface="Arial" panose="020B0604020202020204" pitchFamily="34" charset="0"/>
                <a:cs typeface="Arial" panose="020B0604020202020204" pitchFamily="34" charset="0"/>
              </a:rPr>
              <a:t>- as main research tool supported by extensive validation</a:t>
            </a:r>
          </a:p>
          <a:p>
            <a:pPr>
              <a:spcBef>
                <a:spcPts val="200"/>
              </a:spcBef>
              <a:spcAft>
                <a:spcPts val="200"/>
              </a:spcAft>
            </a:pPr>
            <a:r>
              <a:rPr lang="en-US" sz="2000" dirty="0">
                <a:latin typeface="Arial" panose="020B0604020202020204" pitchFamily="34" charset="0"/>
                <a:cs typeface="Arial" panose="020B0604020202020204" pitchFamily="34" charset="0"/>
              </a:rPr>
              <a:t>- as support to experimental activities to fill missing info gaps</a:t>
            </a:r>
          </a:p>
          <a:p>
            <a:pPr>
              <a:spcBef>
                <a:spcPts val="200"/>
              </a:spcBef>
              <a:spcAft>
                <a:spcPts val="200"/>
              </a:spcAft>
            </a:pPr>
            <a:r>
              <a:rPr lang="en-US" sz="2000" dirty="0">
                <a:latin typeface="Arial" panose="020B0604020202020204" pitchFamily="34" charset="0"/>
                <a:cs typeface="Arial" panose="020B0604020202020204" pitchFamily="34" charset="0"/>
              </a:rPr>
              <a:t>- as theoretical foundation for describing key physical phenomena</a:t>
            </a:r>
            <a:endParaRPr lang="it-IT" sz="2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A6EC5A5-DFCF-D377-D637-732970852D5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79352" y="1141271"/>
            <a:ext cx="4547976" cy="3938165"/>
          </a:xfrm>
          <a:prstGeom prst="rect">
            <a:avLst/>
          </a:prstGeom>
        </p:spPr>
      </p:pic>
      <p:pic>
        <p:nvPicPr>
          <p:cNvPr id="3" name="Picture 2">
            <a:extLst>
              <a:ext uri="{FF2B5EF4-FFF2-40B4-BE49-F238E27FC236}">
                <a16:creationId xmlns:a16="http://schemas.microsoft.com/office/drawing/2014/main" id="{EF5BEA64-0E83-8544-FCBC-1242B5859AC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14705" y="44609"/>
            <a:ext cx="1089545" cy="734277"/>
          </a:xfrm>
          <a:prstGeom prst="rect">
            <a:avLst/>
          </a:prstGeom>
        </p:spPr>
      </p:pic>
      <p:pic>
        <p:nvPicPr>
          <p:cNvPr id="4" name="Picture 3">
            <a:extLst>
              <a:ext uri="{FF2B5EF4-FFF2-40B4-BE49-F238E27FC236}">
                <a16:creationId xmlns:a16="http://schemas.microsoft.com/office/drawing/2014/main" id="{76A7C89C-F18A-2E36-3B2B-666E2AD7BD42}"/>
              </a:ext>
            </a:extLst>
          </p:cNvPr>
          <p:cNvPicPr>
            <a:picLocks noChangeAspect="1"/>
          </p:cNvPicPr>
          <p:nvPr/>
        </p:nvPicPr>
        <p:blipFill>
          <a:blip r:embed="rId4"/>
          <a:stretch>
            <a:fillRect/>
          </a:stretch>
        </p:blipFill>
        <p:spPr>
          <a:xfrm>
            <a:off x="5979221" y="64064"/>
            <a:ext cx="1302983" cy="667837"/>
          </a:xfrm>
          <a:prstGeom prst="rect">
            <a:avLst/>
          </a:prstGeom>
        </p:spPr>
      </p:pic>
    </p:spTree>
    <p:extLst>
      <p:ext uri="{BB962C8B-B14F-4D97-AF65-F5344CB8AC3E}">
        <p14:creationId xmlns:p14="http://schemas.microsoft.com/office/powerpoint/2010/main" val="2148240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1DBE330-AAB8-425C-A035-4BA964BDB720}"/>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pic>
        <p:nvPicPr>
          <p:cNvPr id="6" name="Picture 5">
            <a:extLst>
              <a:ext uri="{FF2B5EF4-FFF2-40B4-BE49-F238E27FC236}">
                <a16:creationId xmlns:a16="http://schemas.microsoft.com/office/drawing/2014/main" id="{2500E3A6-9ADD-A856-1A45-223B7A2BD743}"/>
              </a:ext>
            </a:extLst>
          </p:cNvPr>
          <p:cNvPicPr>
            <a:picLocks noChangeAspect="1"/>
          </p:cNvPicPr>
          <p:nvPr/>
        </p:nvPicPr>
        <p:blipFill>
          <a:blip r:embed="rId2"/>
          <a:stretch>
            <a:fillRect/>
          </a:stretch>
        </p:blipFill>
        <p:spPr>
          <a:xfrm>
            <a:off x="6674481" y="1633973"/>
            <a:ext cx="2122745" cy="1215744"/>
          </a:xfrm>
          <a:prstGeom prst="rect">
            <a:avLst/>
          </a:prstGeom>
        </p:spPr>
      </p:pic>
      <p:pic>
        <p:nvPicPr>
          <p:cNvPr id="7" name="Picture 6">
            <a:extLst>
              <a:ext uri="{FF2B5EF4-FFF2-40B4-BE49-F238E27FC236}">
                <a16:creationId xmlns:a16="http://schemas.microsoft.com/office/drawing/2014/main" id="{2B5174F0-7771-8A4C-F1B6-8DDF063459D9}"/>
              </a:ext>
            </a:extLst>
          </p:cNvPr>
          <p:cNvPicPr>
            <a:picLocks noChangeAspect="1"/>
          </p:cNvPicPr>
          <p:nvPr/>
        </p:nvPicPr>
        <p:blipFill>
          <a:blip r:embed="rId3"/>
          <a:srcRect r="2741"/>
          <a:stretch>
            <a:fillRect/>
          </a:stretch>
        </p:blipFill>
        <p:spPr>
          <a:xfrm>
            <a:off x="32480" y="1275326"/>
            <a:ext cx="2091883" cy="3141970"/>
          </a:xfrm>
          <a:prstGeom prst="rect">
            <a:avLst/>
          </a:prstGeom>
        </p:spPr>
      </p:pic>
      <p:pic>
        <p:nvPicPr>
          <p:cNvPr id="13" name="Picture 12">
            <a:extLst>
              <a:ext uri="{FF2B5EF4-FFF2-40B4-BE49-F238E27FC236}">
                <a16:creationId xmlns:a16="http://schemas.microsoft.com/office/drawing/2014/main" id="{D05E9FD4-07FF-6268-8339-60EB46156587}"/>
              </a:ext>
            </a:extLst>
          </p:cNvPr>
          <p:cNvPicPr>
            <a:picLocks noChangeAspect="1"/>
          </p:cNvPicPr>
          <p:nvPr/>
        </p:nvPicPr>
        <p:blipFill>
          <a:blip r:embed="rId4"/>
          <a:stretch>
            <a:fillRect/>
          </a:stretch>
        </p:blipFill>
        <p:spPr>
          <a:xfrm>
            <a:off x="2280087" y="3285457"/>
            <a:ext cx="1548575" cy="1558697"/>
          </a:xfrm>
          <a:prstGeom prst="rect">
            <a:avLst/>
          </a:prstGeom>
        </p:spPr>
      </p:pic>
      <p:pic>
        <p:nvPicPr>
          <p:cNvPr id="14" name="Picture 2">
            <a:extLst>
              <a:ext uri="{FF2B5EF4-FFF2-40B4-BE49-F238E27FC236}">
                <a16:creationId xmlns:a16="http://schemas.microsoft.com/office/drawing/2014/main" id="{959C60E3-A068-EC56-F687-A6187B7C9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354" y="3257213"/>
            <a:ext cx="2827434" cy="10039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8F95964-A08C-BB45-ADAB-42BB26E7E5F7}"/>
              </a:ext>
            </a:extLst>
          </p:cNvPr>
          <p:cNvPicPr>
            <a:picLocks noChangeAspect="1"/>
          </p:cNvPicPr>
          <p:nvPr/>
        </p:nvPicPr>
        <p:blipFill>
          <a:blip r:embed="rId6"/>
          <a:srcRect l="13399" t="-990" r="17636"/>
          <a:stretch>
            <a:fillRect/>
          </a:stretch>
        </p:blipFill>
        <p:spPr>
          <a:xfrm>
            <a:off x="2158114" y="1336471"/>
            <a:ext cx="1926134" cy="1680157"/>
          </a:xfrm>
          <a:prstGeom prst="rect">
            <a:avLst/>
          </a:prstGeom>
        </p:spPr>
      </p:pic>
      <p:pic>
        <p:nvPicPr>
          <p:cNvPr id="16" name="Picture 15">
            <a:extLst>
              <a:ext uri="{FF2B5EF4-FFF2-40B4-BE49-F238E27FC236}">
                <a16:creationId xmlns:a16="http://schemas.microsoft.com/office/drawing/2014/main" id="{BB3D3974-A7A8-DD1B-8337-41B60539BBF4}"/>
              </a:ext>
            </a:extLst>
          </p:cNvPr>
          <p:cNvPicPr>
            <a:picLocks noChangeAspect="1"/>
          </p:cNvPicPr>
          <p:nvPr/>
        </p:nvPicPr>
        <p:blipFill>
          <a:blip r:embed="rId7"/>
          <a:stretch>
            <a:fillRect/>
          </a:stretch>
        </p:blipFill>
        <p:spPr>
          <a:xfrm>
            <a:off x="3985027" y="3091182"/>
            <a:ext cx="1862879" cy="1682385"/>
          </a:xfrm>
          <a:prstGeom prst="rect">
            <a:avLst/>
          </a:prstGeom>
        </p:spPr>
      </p:pic>
      <p:pic>
        <p:nvPicPr>
          <p:cNvPr id="18" name="Picture 17">
            <a:extLst>
              <a:ext uri="{FF2B5EF4-FFF2-40B4-BE49-F238E27FC236}">
                <a16:creationId xmlns:a16="http://schemas.microsoft.com/office/drawing/2014/main" id="{59504CAC-935D-8CD6-9306-57EDFBFF069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514705" y="44609"/>
            <a:ext cx="1089545" cy="734277"/>
          </a:xfrm>
          <a:prstGeom prst="rect">
            <a:avLst/>
          </a:prstGeom>
        </p:spPr>
      </p:pic>
      <p:pic>
        <p:nvPicPr>
          <p:cNvPr id="21" name="Picture 20">
            <a:extLst>
              <a:ext uri="{FF2B5EF4-FFF2-40B4-BE49-F238E27FC236}">
                <a16:creationId xmlns:a16="http://schemas.microsoft.com/office/drawing/2014/main" id="{8698262E-A9BD-962C-D2EC-E56DC499A6E2}"/>
              </a:ext>
            </a:extLst>
          </p:cNvPr>
          <p:cNvPicPr>
            <a:picLocks noChangeAspect="1"/>
          </p:cNvPicPr>
          <p:nvPr/>
        </p:nvPicPr>
        <p:blipFill>
          <a:blip r:embed="rId9"/>
          <a:stretch>
            <a:fillRect/>
          </a:stretch>
        </p:blipFill>
        <p:spPr>
          <a:xfrm>
            <a:off x="5847906" y="169125"/>
            <a:ext cx="1545117" cy="485243"/>
          </a:xfrm>
          <a:prstGeom prst="rect">
            <a:avLst/>
          </a:prstGeom>
        </p:spPr>
      </p:pic>
      <p:pic>
        <p:nvPicPr>
          <p:cNvPr id="23" name="Picture 22">
            <a:extLst>
              <a:ext uri="{FF2B5EF4-FFF2-40B4-BE49-F238E27FC236}">
                <a16:creationId xmlns:a16="http://schemas.microsoft.com/office/drawing/2014/main" id="{1B67D01C-B80F-D710-D1C8-A04AEDD3CCCB}"/>
              </a:ext>
            </a:extLst>
          </p:cNvPr>
          <p:cNvPicPr>
            <a:picLocks noChangeAspect="1"/>
          </p:cNvPicPr>
          <p:nvPr/>
        </p:nvPicPr>
        <p:blipFill>
          <a:blip r:embed="rId10"/>
          <a:stretch>
            <a:fillRect/>
          </a:stretch>
        </p:blipFill>
        <p:spPr>
          <a:xfrm>
            <a:off x="4121474" y="1352707"/>
            <a:ext cx="2379055" cy="1551399"/>
          </a:xfrm>
          <a:prstGeom prst="rect">
            <a:avLst/>
          </a:prstGeom>
        </p:spPr>
      </p:pic>
      <p:sp>
        <p:nvSpPr>
          <p:cNvPr id="24" name="Segnaposto testo 3">
            <a:extLst>
              <a:ext uri="{FF2B5EF4-FFF2-40B4-BE49-F238E27FC236}">
                <a16:creationId xmlns:a16="http://schemas.microsoft.com/office/drawing/2014/main" id="{5E60E2C9-4544-7FDE-B913-1A08DA700351}"/>
              </a:ext>
            </a:extLst>
          </p:cNvPr>
          <p:cNvSpPr>
            <a:spLocks noGrp="1"/>
          </p:cNvSpPr>
          <p:nvPr>
            <p:ph type="body" sz="quarter" idx="19"/>
          </p:nvPr>
        </p:nvSpPr>
        <p:spPr>
          <a:xfrm>
            <a:off x="317770" y="4526991"/>
            <a:ext cx="1478603" cy="429808"/>
          </a:xfrm>
          <a:solidFill>
            <a:srgbClr val="FFFF00"/>
          </a:solidFill>
        </p:spPr>
        <p:txBody>
          <a:bodyPr/>
          <a:lstStyle/>
          <a:p>
            <a:pPr algn="ctr" fontAlgn="auto">
              <a:lnSpc>
                <a:spcPct val="100000"/>
              </a:lnSpc>
              <a:spcBef>
                <a:spcPts val="600"/>
              </a:spcBef>
              <a:spcAft>
                <a:spcPts val="600"/>
              </a:spcAft>
            </a:pPr>
            <a:r>
              <a:rPr lang="en-US" sz="1800" b="1" dirty="0"/>
              <a:t>Social media</a:t>
            </a:r>
            <a:endParaRPr lang="it-IT" sz="1800" b="1" dirty="0"/>
          </a:p>
        </p:txBody>
      </p:sp>
    </p:spTree>
    <p:extLst>
      <p:ext uri="{BB962C8B-B14F-4D97-AF65-F5344CB8AC3E}">
        <p14:creationId xmlns:p14="http://schemas.microsoft.com/office/powerpoint/2010/main" val="1232492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D0B1720-E807-C191-819D-98458E103B9F}"/>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sp>
        <p:nvSpPr>
          <p:cNvPr id="7" name="Title 1">
            <a:extLst>
              <a:ext uri="{FF2B5EF4-FFF2-40B4-BE49-F238E27FC236}">
                <a16:creationId xmlns:a16="http://schemas.microsoft.com/office/drawing/2014/main" id="{5709B8D2-C7F3-C563-233E-35ECC0BDCA37}"/>
              </a:ext>
            </a:extLst>
          </p:cNvPr>
          <p:cNvSpPr txBox="1">
            <a:spLocks/>
          </p:cNvSpPr>
          <p:nvPr/>
        </p:nvSpPr>
        <p:spPr>
          <a:xfrm>
            <a:off x="157065" y="1165631"/>
            <a:ext cx="4009822" cy="525374"/>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IE" altLang="en-US" sz="2800" b="1" dirty="0">
                <a:solidFill>
                  <a:srgbClr val="FF0000"/>
                </a:solidFill>
              </a:rPr>
              <a:t>Modelling &amp; Clustering …</a:t>
            </a:r>
          </a:p>
        </p:txBody>
      </p:sp>
      <p:pic>
        <p:nvPicPr>
          <p:cNvPr id="3" name="Picture 2">
            <a:extLst>
              <a:ext uri="{FF2B5EF4-FFF2-40B4-BE49-F238E27FC236}">
                <a16:creationId xmlns:a16="http://schemas.microsoft.com/office/drawing/2014/main" id="{644868EB-58A8-E793-CFD1-53602EB423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14705" y="44609"/>
            <a:ext cx="1089545" cy="734277"/>
          </a:xfrm>
          <a:prstGeom prst="rect">
            <a:avLst/>
          </a:prstGeom>
        </p:spPr>
      </p:pic>
      <p:pic>
        <p:nvPicPr>
          <p:cNvPr id="4" name="Picture 3">
            <a:extLst>
              <a:ext uri="{FF2B5EF4-FFF2-40B4-BE49-F238E27FC236}">
                <a16:creationId xmlns:a16="http://schemas.microsoft.com/office/drawing/2014/main" id="{549BC0DE-878F-F4BF-CCBF-23A68AA14C78}"/>
              </a:ext>
            </a:extLst>
          </p:cNvPr>
          <p:cNvPicPr>
            <a:picLocks noChangeAspect="1"/>
          </p:cNvPicPr>
          <p:nvPr/>
        </p:nvPicPr>
        <p:blipFill>
          <a:blip r:embed="rId3"/>
          <a:stretch>
            <a:fillRect/>
          </a:stretch>
        </p:blipFill>
        <p:spPr>
          <a:xfrm>
            <a:off x="3756313" y="1776918"/>
            <a:ext cx="5400657" cy="3028545"/>
          </a:xfrm>
          <a:prstGeom prst="rect">
            <a:avLst/>
          </a:prstGeom>
        </p:spPr>
      </p:pic>
      <p:pic>
        <p:nvPicPr>
          <p:cNvPr id="10" name="Picture 9">
            <a:extLst>
              <a:ext uri="{FF2B5EF4-FFF2-40B4-BE49-F238E27FC236}">
                <a16:creationId xmlns:a16="http://schemas.microsoft.com/office/drawing/2014/main" id="{4BB25C23-8986-41A5-A6B6-EB190B92118E}"/>
              </a:ext>
            </a:extLst>
          </p:cNvPr>
          <p:cNvPicPr>
            <a:picLocks noChangeAspect="1"/>
          </p:cNvPicPr>
          <p:nvPr/>
        </p:nvPicPr>
        <p:blipFill>
          <a:blip r:embed="rId4">
            <a:clrChange>
              <a:clrFrom>
                <a:srgbClr val="E6881E">
                  <a:alpha val="92157"/>
                </a:srgbClr>
              </a:clrFrom>
              <a:clrTo>
                <a:srgbClr val="E6881E">
                  <a:alpha val="0"/>
                </a:srgbClr>
              </a:clrTo>
            </a:clrChange>
          </a:blip>
          <a:srcRect l="5692" t="1441"/>
          <a:stretch>
            <a:fillRect/>
          </a:stretch>
        </p:blipFill>
        <p:spPr>
          <a:xfrm>
            <a:off x="0" y="2163663"/>
            <a:ext cx="3757834" cy="2091256"/>
          </a:xfrm>
          <a:prstGeom prst="rect">
            <a:avLst/>
          </a:prstGeom>
        </p:spPr>
      </p:pic>
    </p:spTree>
    <p:extLst>
      <p:ext uri="{BB962C8B-B14F-4D97-AF65-F5344CB8AC3E}">
        <p14:creationId xmlns:p14="http://schemas.microsoft.com/office/powerpoint/2010/main" val="3651135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1376A-349F-17FC-2830-A70C7D863195}"/>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CFF8AFFD-C36F-7EA3-F0FE-9B5676239702}"/>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sp>
        <p:nvSpPr>
          <p:cNvPr id="3" name="Segnaposto testo 2">
            <a:extLst>
              <a:ext uri="{FF2B5EF4-FFF2-40B4-BE49-F238E27FC236}">
                <a16:creationId xmlns:a16="http://schemas.microsoft.com/office/drawing/2014/main" id="{99E230B1-85C8-08B7-7DF7-F4FAFAEA6801}"/>
              </a:ext>
            </a:extLst>
          </p:cNvPr>
          <p:cNvSpPr>
            <a:spLocks noGrp="1"/>
          </p:cNvSpPr>
          <p:nvPr>
            <p:ph type="body" sz="quarter" idx="19"/>
          </p:nvPr>
        </p:nvSpPr>
        <p:spPr>
          <a:xfrm>
            <a:off x="533295" y="1214120"/>
            <a:ext cx="8070901" cy="3531500"/>
          </a:xfrm>
        </p:spPr>
        <p:txBody>
          <a:bodyPr/>
          <a:lstStyle/>
          <a:p>
            <a:r>
              <a:rPr lang="en-US" b="1" dirty="0"/>
              <a:t>ACKNOWLEDGEMENTS</a:t>
            </a:r>
            <a:endParaRPr lang="it-IT" dirty="0"/>
          </a:p>
          <a:p>
            <a:r>
              <a:rPr lang="en-US" dirty="0"/>
              <a:t>This study is being carried out with a financial grant from the Research Fund for Coal and Steel of the European Community. The authors would like to thank the EU for supporting the ongoing METACAST project (contract number 101155952), pivoting the clustering initiative, as well for disseminating the main outcomes in the field of casting modelling, and for the mentioned SUNSHINE (contract number 101155952) and SHELL-CRACK Projects.</a:t>
            </a:r>
            <a:endParaRPr lang="it-IT" dirty="0"/>
          </a:p>
          <a:p>
            <a:endParaRPr lang="it-IT" dirty="0"/>
          </a:p>
        </p:txBody>
      </p:sp>
      <p:pic>
        <p:nvPicPr>
          <p:cNvPr id="5" name="Picture 4">
            <a:extLst>
              <a:ext uri="{FF2B5EF4-FFF2-40B4-BE49-F238E27FC236}">
                <a16:creationId xmlns:a16="http://schemas.microsoft.com/office/drawing/2014/main" id="{B4BF98C5-1AD3-06D0-0DA5-C6B5631B3442}"/>
              </a:ext>
            </a:extLst>
          </p:cNvPr>
          <p:cNvPicPr>
            <a:picLocks noChangeAspect="1"/>
          </p:cNvPicPr>
          <p:nvPr/>
        </p:nvPicPr>
        <p:blipFill>
          <a:blip r:embed="rId2"/>
          <a:stretch>
            <a:fillRect/>
          </a:stretch>
        </p:blipFill>
        <p:spPr>
          <a:xfrm>
            <a:off x="3422741" y="1442698"/>
            <a:ext cx="2292007" cy="545498"/>
          </a:xfrm>
          <a:prstGeom prst="rect">
            <a:avLst/>
          </a:prstGeom>
        </p:spPr>
      </p:pic>
      <p:pic>
        <p:nvPicPr>
          <p:cNvPr id="6" name="Picture 5" descr="Blue text on a black background&#10;&#10;AI-generated content may be incorrect.">
            <a:extLst>
              <a:ext uri="{FF2B5EF4-FFF2-40B4-BE49-F238E27FC236}">
                <a16:creationId xmlns:a16="http://schemas.microsoft.com/office/drawing/2014/main" id="{35C21212-6399-1CB8-5C1F-4CC7DFC1E5BF}"/>
              </a:ext>
            </a:extLst>
          </p:cNvPr>
          <p:cNvPicPr>
            <a:picLocks noChangeAspect="1"/>
          </p:cNvPicPr>
          <p:nvPr/>
        </p:nvPicPr>
        <p:blipFill>
          <a:blip r:embed="rId3"/>
          <a:stretch>
            <a:fillRect/>
          </a:stretch>
        </p:blipFill>
        <p:spPr>
          <a:xfrm>
            <a:off x="5235150" y="3759626"/>
            <a:ext cx="2711059" cy="604871"/>
          </a:xfrm>
          <a:prstGeom prst="rect">
            <a:avLst/>
          </a:prstGeom>
        </p:spPr>
      </p:pic>
      <p:pic>
        <p:nvPicPr>
          <p:cNvPr id="7" name="Picture 6" descr="Blue text on a black background&#10;&#10;AI-generated content may be incorrect.">
            <a:extLst>
              <a:ext uri="{FF2B5EF4-FFF2-40B4-BE49-F238E27FC236}">
                <a16:creationId xmlns:a16="http://schemas.microsoft.com/office/drawing/2014/main" id="{8E637929-6A90-010F-080E-06E3F15EF97C}"/>
              </a:ext>
            </a:extLst>
          </p:cNvPr>
          <p:cNvPicPr>
            <a:picLocks noChangeAspect="1"/>
          </p:cNvPicPr>
          <p:nvPr/>
        </p:nvPicPr>
        <p:blipFill>
          <a:blip r:embed="rId3"/>
          <a:stretch>
            <a:fillRect/>
          </a:stretch>
        </p:blipFill>
        <p:spPr>
          <a:xfrm>
            <a:off x="876971" y="3759625"/>
            <a:ext cx="2711059" cy="604871"/>
          </a:xfrm>
          <a:prstGeom prst="rect">
            <a:avLst/>
          </a:prstGeom>
        </p:spPr>
      </p:pic>
      <p:pic>
        <p:nvPicPr>
          <p:cNvPr id="8" name="Picture 7">
            <a:extLst>
              <a:ext uri="{FF2B5EF4-FFF2-40B4-BE49-F238E27FC236}">
                <a16:creationId xmlns:a16="http://schemas.microsoft.com/office/drawing/2014/main" id="{62925267-3C51-81F6-1097-0506B28FDB6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14705" y="44609"/>
            <a:ext cx="1089545" cy="734277"/>
          </a:xfrm>
          <a:prstGeom prst="rect">
            <a:avLst/>
          </a:prstGeom>
        </p:spPr>
      </p:pic>
      <p:pic>
        <p:nvPicPr>
          <p:cNvPr id="9" name="Picture 8">
            <a:extLst>
              <a:ext uri="{FF2B5EF4-FFF2-40B4-BE49-F238E27FC236}">
                <a16:creationId xmlns:a16="http://schemas.microsoft.com/office/drawing/2014/main" id="{93B33F0F-2D3C-22D1-3777-47F2D023BB8B}"/>
              </a:ext>
            </a:extLst>
          </p:cNvPr>
          <p:cNvPicPr>
            <a:picLocks noChangeAspect="1"/>
          </p:cNvPicPr>
          <p:nvPr/>
        </p:nvPicPr>
        <p:blipFill>
          <a:blip r:embed="rId5"/>
          <a:stretch>
            <a:fillRect/>
          </a:stretch>
        </p:blipFill>
        <p:spPr>
          <a:xfrm>
            <a:off x="1758109" y="4364496"/>
            <a:ext cx="1548518" cy="481626"/>
          </a:xfrm>
          <a:prstGeom prst="rect">
            <a:avLst/>
          </a:prstGeom>
        </p:spPr>
      </p:pic>
      <p:pic>
        <p:nvPicPr>
          <p:cNvPr id="10" name="Picture 9">
            <a:extLst>
              <a:ext uri="{FF2B5EF4-FFF2-40B4-BE49-F238E27FC236}">
                <a16:creationId xmlns:a16="http://schemas.microsoft.com/office/drawing/2014/main" id="{70A5BEE4-0E8C-8AD6-4ADB-F37EB67B0694}"/>
              </a:ext>
            </a:extLst>
          </p:cNvPr>
          <p:cNvPicPr>
            <a:picLocks noChangeAspect="1"/>
          </p:cNvPicPr>
          <p:nvPr/>
        </p:nvPicPr>
        <p:blipFill>
          <a:blip r:embed="rId6"/>
          <a:stretch>
            <a:fillRect/>
          </a:stretch>
        </p:blipFill>
        <p:spPr>
          <a:xfrm>
            <a:off x="6324983" y="4323132"/>
            <a:ext cx="1187546" cy="604872"/>
          </a:xfrm>
          <a:prstGeom prst="rect">
            <a:avLst/>
          </a:prstGeom>
        </p:spPr>
      </p:pic>
      <p:pic>
        <p:nvPicPr>
          <p:cNvPr id="11" name="Picture 10">
            <a:extLst>
              <a:ext uri="{FF2B5EF4-FFF2-40B4-BE49-F238E27FC236}">
                <a16:creationId xmlns:a16="http://schemas.microsoft.com/office/drawing/2014/main" id="{3816B9AF-109D-6579-63E3-40E63BA008DC}"/>
              </a:ext>
            </a:extLst>
          </p:cNvPr>
          <p:cNvPicPr>
            <a:picLocks noChangeAspect="1"/>
          </p:cNvPicPr>
          <p:nvPr/>
        </p:nvPicPr>
        <p:blipFill>
          <a:blip r:embed="rId7"/>
          <a:stretch>
            <a:fillRect/>
          </a:stretch>
        </p:blipFill>
        <p:spPr>
          <a:xfrm>
            <a:off x="5789401" y="1495087"/>
            <a:ext cx="1602556" cy="468100"/>
          </a:xfrm>
          <a:prstGeom prst="rect">
            <a:avLst/>
          </a:prstGeom>
        </p:spPr>
      </p:pic>
    </p:spTree>
    <p:extLst>
      <p:ext uri="{BB962C8B-B14F-4D97-AF65-F5344CB8AC3E}">
        <p14:creationId xmlns:p14="http://schemas.microsoft.com/office/powerpoint/2010/main" val="279305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794EBCE-9A13-0209-8E27-D74525742155}"/>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sz="1200" dirty="0"/>
          </a:p>
        </p:txBody>
      </p:sp>
      <p:sp>
        <p:nvSpPr>
          <p:cNvPr id="4" name="Segnaposto testo 3">
            <a:extLst>
              <a:ext uri="{FF2B5EF4-FFF2-40B4-BE49-F238E27FC236}">
                <a16:creationId xmlns:a16="http://schemas.microsoft.com/office/drawing/2014/main" id="{816A1D32-5459-1EE7-894D-F5131F6D7770}"/>
              </a:ext>
            </a:extLst>
          </p:cNvPr>
          <p:cNvSpPr>
            <a:spLocks noGrp="1"/>
          </p:cNvSpPr>
          <p:nvPr>
            <p:ph type="body" sz="quarter" idx="19"/>
          </p:nvPr>
        </p:nvSpPr>
        <p:spPr>
          <a:xfrm>
            <a:off x="194554" y="1322962"/>
            <a:ext cx="3095901" cy="3242111"/>
          </a:xfrm>
        </p:spPr>
        <p:txBody>
          <a:bodyPr tIns="36000" rIns="72000" bIns="36000"/>
          <a:lstStyle/>
          <a:p>
            <a:pPr lvl="0" algn="just">
              <a:lnSpc>
                <a:spcPct val="100000"/>
              </a:lnSpc>
              <a:spcBef>
                <a:spcPts val="0"/>
              </a:spcBef>
            </a:pPr>
            <a:r>
              <a:rPr lang="en-US" b="1" kern="100" dirty="0">
                <a:solidFill>
                  <a:srgbClr val="000000"/>
                </a:solidFill>
                <a:ea typeface="Aptos" panose="020B0004020202020204" pitchFamily="34" charset="0"/>
                <a:cs typeface="Arial" panose="020B0604020202020204" pitchFamily="34" charset="0"/>
              </a:rPr>
              <a:t>Starting point: the huge modelling potential achieved through RFCS projects* for problem-solving in European steel industry. </a:t>
            </a:r>
          </a:p>
          <a:p>
            <a:pPr lvl="0" algn="just">
              <a:lnSpc>
                <a:spcPct val="100000"/>
              </a:lnSpc>
              <a:spcBef>
                <a:spcPts val="0"/>
              </a:spcBef>
            </a:pPr>
            <a:endParaRPr lang="en-US" sz="1050" b="1" kern="100" dirty="0">
              <a:solidFill>
                <a:srgbClr val="000000"/>
              </a:solidFill>
              <a:ea typeface="Aptos" panose="020B0004020202020204" pitchFamily="34" charset="0"/>
              <a:cs typeface="Arial" panose="020B0604020202020204" pitchFamily="34" charset="0"/>
            </a:endParaRPr>
          </a:p>
          <a:p>
            <a:pPr lvl="0" algn="just">
              <a:lnSpc>
                <a:spcPct val="100000"/>
              </a:lnSpc>
              <a:spcBef>
                <a:spcPts val="0"/>
              </a:spcBef>
            </a:pPr>
            <a:r>
              <a:rPr lang="en-US" b="1" kern="100" dirty="0">
                <a:solidFill>
                  <a:srgbClr val="000000"/>
                </a:solidFill>
                <a:ea typeface="Aptos" panose="020B0004020202020204" pitchFamily="34" charset="0"/>
                <a:cs typeface="Arial" panose="020B0604020202020204" pitchFamily="34" charset="0"/>
              </a:rPr>
              <a:t>Recent advances on modelling disseminated in 3 areas: </a:t>
            </a:r>
          </a:p>
          <a:p>
            <a:pPr marL="342900" lvl="0" indent="-342900" algn="just">
              <a:lnSpc>
                <a:spcPct val="100000"/>
              </a:lnSpc>
              <a:spcBef>
                <a:spcPts val="0"/>
              </a:spcBef>
              <a:buFont typeface="Wingdings" panose="05000000000000000000" pitchFamily="2" charset="2"/>
              <a:buChar char="§"/>
            </a:pPr>
            <a:r>
              <a:rPr lang="en-US" b="1" kern="100" dirty="0">
                <a:solidFill>
                  <a:srgbClr val="000000"/>
                </a:solidFill>
                <a:ea typeface="Aptos" panose="020B0004020202020204" pitchFamily="34" charset="0"/>
                <a:cs typeface="Arial" panose="020B0604020202020204" pitchFamily="34" charset="0"/>
              </a:rPr>
              <a:t>Fundamental Research</a:t>
            </a:r>
          </a:p>
          <a:p>
            <a:pPr marL="342900" lvl="0" indent="-342900" algn="just">
              <a:lnSpc>
                <a:spcPct val="100000"/>
              </a:lnSpc>
              <a:spcBef>
                <a:spcPts val="0"/>
              </a:spcBef>
              <a:buFont typeface="Wingdings" panose="05000000000000000000" pitchFamily="2" charset="2"/>
              <a:buChar char="§"/>
            </a:pPr>
            <a:r>
              <a:rPr lang="en-US" b="1" kern="100" dirty="0">
                <a:solidFill>
                  <a:srgbClr val="000000"/>
                </a:solidFill>
                <a:ea typeface="Aptos" panose="020B0004020202020204" pitchFamily="34" charset="0"/>
                <a:cs typeface="Arial" panose="020B0604020202020204" pitchFamily="34" charset="0"/>
              </a:rPr>
              <a:t>Industrial Applications </a:t>
            </a:r>
          </a:p>
          <a:p>
            <a:pPr marL="342900" lvl="0" indent="-342900" algn="just">
              <a:lnSpc>
                <a:spcPct val="100000"/>
              </a:lnSpc>
              <a:spcBef>
                <a:spcPts val="0"/>
              </a:spcBef>
              <a:buFont typeface="Wingdings" panose="05000000000000000000" pitchFamily="2" charset="2"/>
              <a:buChar char="§"/>
            </a:pPr>
            <a:r>
              <a:rPr lang="en-US" b="1" kern="100" dirty="0">
                <a:solidFill>
                  <a:srgbClr val="000000"/>
                </a:solidFill>
                <a:ea typeface="Aptos" panose="020B0004020202020204" pitchFamily="34" charset="0"/>
                <a:cs typeface="Arial" panose="020B0604020202020204" pitchFamily="34" charset="0"/>
              </a:rPr>
              <a:t>Decision-Making</a:t>
            </a:r>
          </a:p>
        </p:txBody>
      </p:sp>
      <p:pic>
        <p:nvPicPr>
          <p:cNvPr id="8" name="Picture 7" descr="A close-up of a timeline&#10;&#10;Description automatically generated">
            <a:extLst>
              <a:ext uri="{FF2B5EF4-FFF2-40B4-BE49-F238E27FC236}">
                <a16:creationId xmlns:a16="http://schemas.microsoft.com/office/drawing/2014/main" id="{E3586C8F-3953-0690-8242-EFAEC3CDC35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rcRect r="2412"/>
          <a:stretch>
            <a:fillRect/>
          </a:stretch>
        </p:blipFill>
        <p:spPr>
          <a:xfrm>
            <a:off x="2988472" y="1048899"/>
            <a:ext cx="6155528" cy="3571738"/>
          </a:xfrm>
          <a:prstGeom prst="rect">
            <a:avLst/>
          </a:prstGeom>
        </p:spPr>
      </p:pic>
      <p:sp>
        <p:nvSpPr>
          <p:cNvPr id="6" name="TextBox 5">
            <a:extLst>
              <a:ext uri="{FF2B5EF4-FFF2-40B4-BE49-F238E27FC236}">
                <a16:creationId xmlns:a16="http://schemas.microsoft.com/office/drawing/2014/main" id="{1E15A130-3289-FF15-B89A-F9150981C32C}"/>
              </a:ext>
            </a:extLst>
          </p:cNvPr>
          <p:cNvSpPr txBox="1"/>
          <p:nvPr/>
        </p:nvSpPr>
        <p:spPr>
          <a:xfrm>
            <a:off x="255663" y="4399238"/>
            <a:ext cx="5465618" cy="584775"/>
          </a:xfrm>
          <a:prstGeom prst="rect">
            <a:avLst/>
          </a:prstGeom>
          <a:noFill/>
        </p:spPr>
        <p:txBody>
          <a:bodyPr wrap="square">
            <a:spAutoFit/>
          </a:bodyPr>
          <a:lstStyle/>
          <a:p>
            <a:pPr algn="just">
              <a:lnSpc>
                <a:spcPct val="100000"/>
              </a:lnSpc>
              <a:spcBef>
                <a:spcPts val="0"/>
              </a:spcBef>
            </a:pPr>
            <a:endParaRPr lang="it-IT" sz="1600" dirty="0"/>
          </a:p>
          <a:p>
            <a:pPr lvl="0" algn="just">
              <a:lnSpc>
                <a:spcPct val="100000"/>
              </a:lnSpc>
              <a:spcBef>
                <a:spcPts val="0"/>
              </a:spcBef>
            </a:pPr>
            <a:r>
              <a:rPr lang="en-US" sz="1600" b="1" kern="100" dirty="0">
                <a:solidFill>
                  <a:srgbClr val="000000"/>
                </a:solidFill>
                <a:highlight>
                  <a:srgbClr val="FFFF00"/>
                </a:highlight>
                <a:ea typeface="Aptos" panose="020B0004020202020204" pitchFamily="34" charset="0"/>
                <a:cs typeface="Arial" panose="020B0604020202020204" pitchFamily="34" charset="0"/>
              </a:rPr>
              <a:t>* from VALCRA Project reports, </a:t>
            </a:r>
            <a:r>
              <a:rPr lang="en-GB" sz="1600" b="1" dirty="0">
                <a:solidFill>
                  <a:srgbClr val="000000"/>
                </a:solidFill>
                <a:highlight>
                  <a:srgbClr val="FFFF00"/>
                </a:highlight>
                <a:ea typeface="Times New Roman" panose="02020603050405020304" pitchFamily="18" charset="0"/>
                <a:cs typeface="Arial" panose="020B0604020202020204" pitchFamily="34" charset="0"/>
              </a:rPr>
              <a:t>RFCS-GA No. 84719</a:t>
            </a:r>
            <a:r>
              <a:rPr lang="en-US" sz="1600" b="1" kern="100" dirty="0">
                <a:solidFill>
                  <a:srgbClr val="000000"/>
                </a:solidFill>
                <a:highlight>
                  <a:srgbClr val="FFFF00"/>
                </a:highlight>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890062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8C1BDEF-96E7-F45A-A5D7-94E7136CEF45}"/>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pic>
        <p:nvPicPr>
          <p:cNvPr id="9" name="Picture Placeholder 8">
            <a:extLst>
              <a:ext uri="{FF2B5EF4-FFF2-40B4-BE49-F238E27FC236}">
                <a16:creationId xmlns:a16="http://schemas.microsoft.com/office/drawing/2014/main" id="{DD7D1176-CFF9-C98C-935A-30D162EBC657}"/>
              </a:ext>
            </a:extLst>
          </p:cNvPr>
          <p:cNvPicPr>
            <a:picLocks noGrp="1" noChangeAspect="1"/>
          </p:cNvPicPr>
          <p:nvPr>
            <p:ph type="pic" sz="quarter" idx="18"/>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608" t="2597" r="3086" b="2597"/>
          <a:stretch>
            <a:fillRect/>
          </a:stretch>
        </p:blipFill>
        <p:spPr bwMode="auto">
          <a:xfrm>
            <a:off x="5156317" y="1235948"/>
            <a:ext cx="3967728" cy="2538384"/>
          </a:xfrm>
          <a:prstGeom prst="rect">
            <a:avLst/>
          </a:prstGeom>
          <a:noFill/>
        </p:spPr>
      </p:pic>
      <p:sp>
        <p:nvSpPr>
          <p:cNvPr id="11" name="TextBox 10">
            <a:extLst>
              <a:ext uri="{FF2B5EF4-FFF2-40B4-BE49-F238E27FC236}">
                <a16:creationId xmlns:a16="http://schemas.microsoft.com/office/drawing/2014/main" id="{6FEDC91E-0731-8DCD-2F9B-FFABCA66C27E}"/>
              </a:ext>
            </a:extLst>
          </p:cNvPr>
          <p:cNvSpPr txBox="1"/>
          <p:nvPr/>
        </p:nvSpPr>
        <p:spPr>
          <a:xfrm>
            <a:off x="3686580" y="3654754"/>
            <a:ext cx="4572000" cy="1200329"/>
          </a:xfrm>
          <a:prstGeom prst="rect">
            <a:avLst/>
          </a:prstGeom>
          <a:noFill/>
        </p:spPr>
        <p:txBody>
          <a:bodyPr wrap="square">
            <a:spAutoFit/>
          </a:bodyPr>
          <a:lstStyle/>
          <a:p>
            <a:r>
              <a:rPr lang="en-US" b="1" i="1" dirty="0"/>
              <a:t>Trend so far: </a:t>
            </a:r>
          </a:p>
          <a:p>
            <a:r>
              <a:rPr lang="en-US" b="1" i="1" dirty="0"/>
              <a:t>- improved models and time calculations, </a:t>
            </a:r>
          </a:p>
          <a:p>
            <a:r>
              <a:rPr lang="en-US" b="1" i="1" dirty="0"/>
              <a:t>- multiphasic approach, </a:t>
            </a:r>
          </a:p>
          <a:p>
            <a:r>
              <a:rPr lang="en-US" b="1" i="1" dirty="0"/>
              <a:t>- implementation for process control – AI tools </a:t>
            </a:r>
          </a:p>
        </p:txBody>
      </p:sp>
      <p:pic>
        <p:nvPicPr>
          <p:cNvPr id="12" name="Picture 11">
            <a:extLst>
              <a:ext uri="{FF2B5EF4-FFF2-40B4-BE49-F238E27FC236}">
                <a16:creationId xmlns:a16="http://schemas.microsoft.com/office/drawing/2014/main" id="{8A54DE21-F76A-E453-996B-BCD2B3A800F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0" y="1173734"/>
            <a:ext cx="3469532" cy="3934329"/>
          </a:xfrm>
          <a:prstGeom prst="rect">
            <a:avLst/>
          </a:prstGeom>
        </p:spPr>
      </p:pic>
      <p:sp>
        <p:nvSpPr>
          <p:cNvPr id="14" name="TextBox 13">
            <a:extLst>
              <a:ext uri="{FF2B5EF4-FFF2-40B4-BE49-F238E27FC236}">
                <a16:creationId xmlns:a16="http://schemas.microsoft.com/office/drawing/2014/main" id="{BCCD48B0-BA7C-8305-7494-DCC066F15896}"/>
              </a:ext>
            </a:extLst>
          </p:cNvPr>
          <p:cNvSpPr txBox="1"/>
          <p:nvPr/>
        </p:nvSpPr>
        <p:spPr>
          <a:xfrm>
            <a:off x="3469532" y="1771531"/>
            <a:ext cx="1656647" cy="1600438"/>
          </a:xfrm>
          <a:prstGeom prst="rect">
            <a:avLst/>
          </a:prstGeom>
          <a:solidFill>
            <a:srgbClr val="FFFF00"/>
          </a:solidFill>
        </p:spPr>
        <p:txBody>
          <a:bodyPr wrap="square">
            <a:spAutoFit/>
          </a:bodyPr>
          <a:lstStyle/>
          <a:p>
            <a:pPr algn="ctr"/>
            <a:r>
              <a:rPr lang="en-US" sz="1400" b="1" i="1" dirty="0">
                <a:highlight>
                  <a:srgbClr val="FFFF00"/>
                </a:highlight>
              </a:rPr>
              <a:t>From Blueprint “New Skills Agenda Steel”: Industry-driven sustainable European Steel Skills Agenda and Strategy (ESSA)</a:t>
            </a:r>
          </a:p>
        </p:txBody>
      </p:sp>
    </p:spTree>
    <p:extLst>
      <p:ext uri="{BB962C8B-B14F-4D97-AF65-F5344CB8AC3E}">
        <p14:creationId xmlns:p14="http://schemas.microsoft.com/office/powerpoint/2010/main" val="351313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467FF-A916-0DF3-3AA8-E0B732395117}"/>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4F29C6DD-CDB9-F5E2-B284-096ABBA4E848}"/>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sp>
        <p:nvSpPr>
          <p:cNvPr id="9" name="Title 1">
            <a:extLst>
              <a:ext uri="{FF2B5EF4-FFF2-40B4-BE49-F238E27FC236}">
                <a16:creationId xmlns:a16="http://schemas.microsoft.com/office/drawing/2014/main" id="{50EECABE-EFF9-FEDA-2BE7-D99D2E2E0C94}"/>
              </a:ext>
            </a:extLst>
          </p:cNvPr>
          <p:cNvSpPr txBox="1">
            <a:spLocks/>
          </p:cNvSpPr>
          <p:nvPr/>
        </p:nvSpPr>
        <p:spPr>
          <a:xfrm>
            <a:off x="282937" y="1344675"/>
            <a:ext cx="7946663" cy="45748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000" b="1" dirty="0">
                <a:solidFill>
                  <a:srgbClr val="FF0000"/>
                </a:solidFill>
                <a:latin typeface="Arial" panose="020B0604020202020204" pitchFamily="34" charset="0"/>
                <a:cs typeface="Arial" panose="020B0604020202020204" pitchFamily="34" charset="0"/>
              </a:rPr>
              <a:t>Modelling of continuous casting in Funded projects – RFCS</a:t>
            </a:r>
            <a:endParaRPr lang="en-GB" sz="2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E327A8D-0707-284A-956C-594AA04D2D0C}"/>
              </a:ext>
            </a:extLst>
          </p:cNvPr>
          <p:cNvSpPr txBox="1"/>
          <p:nvPr/>
        </p:nvSpPr>
        <p:spPr>
          <a:xfrm>
            <a:off x="107157" y="2280894"/>
            <a:ext cx="3576947" cy="2031325"/>
          </a:xfrm>
          <a:prstGeom prst="rect">
            <a:avLst/>
          </a:prstGeom>
          <a:noFill/>
        </p:spPr>
        <p:txBody>
          <a:bodyPr wrap="square">
            <a:spAutoFit/>
          </a:bodyPr>
          <a:lstStyle/>
          <a:p>
            <a:r>
              <a:rPr lang="en-US" b="1"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Modelling is a pillar for problem solving and implementation in tools, well recognized at strategic level (see also the far-sighted storyline of Research Fund of Coal and S</a:t>
            </a:r>
            <a:r>
              <a:rPr lang="en-US" b="1" kern="100" dirty="0">
                <a:solidFill>
                  <a:srgbClr val="000000"/>
                </a:solidFill>
                <a:latin typeface="Aptos" panose="020B0004020202020204" pitchFamily="34" charset="0"/>
                <a:ea typeface="Aptos" panose="020B0004020202020204" pitchFamily="34" charset="0"/>
                <a:cs typeface="Arial" panose="020B0604020202020204" pitchFamily="34" charset="0"/>
              </a:rPr>
              <a:t>teel</a:t>
            </a:r>
            <a:r>
              <a:rPr lang="en-US" b="1"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 priorities*)</a:t>
            </a:r>
            <a:endParaRPr lang="it-IT" dirty="0"/>
          </a:p>
        </p:txBody>
      </p:sp>
      <p:pic>
        <p:nvPicPr>
          <p:cNvPr id="16" name="Picture 15">
            <a:extLst>
              <a:ext uri="{FF2B5EF4-FFF2-40B4-BE49-F238E27FC236}">
                <a16:creationId xmlns:a16="http://schemas.microsoft.com/office/drawing/2014/main" id="{314A34AF-1F30-91B3-1A79-72D48CFE061A}"/>
              </a:ext>
            </a:extLst>
          </p:cNvPr>
          <p:cNvPicPr>
            <a:picLocks noChangeAspect="1"/>
          </p:cNvPicPr>
          <p:nvPr/>
        </p:nvPicPr>
        <p:blipFill>
          <a:blip r:embed="rId2"/>
          <a:stretch>
            <a:fillRect/>
          </a:stretch>
        </p:blipFill>
        <p:spPr>
          <a:xfrm>
            <a:off x="3584714" y="1802155"/>
            <a:ext cx="5531292" cy="2989054"/>
          </a:xfrm>
          <a:prstGeom prst="rect">
            <a:avLst/>
          </a:prstGeom>
        </p:spPr>
      </p:pic>
      <p:sp>
        <p:nvSpPr>
          <p:cNvPr id="19" name="TextBox 18">
            <a:extLst>
              <a:ext uri="{FF2B5EF4-FFF2-40B4-BE49-F238E27FC236}">
                <a16:creationId xmlns:a16="http://schemas.microsoft.com/office/drawing/2014/main" id="{19C14A45-FB3E-AAE2-1FF8-FB13468BB04B}"/>
              </a:ext>
            </a:extLst>
          </p:cNvPr>
          <p:cNvSpPr txBox="1"/>
          <p:nvPr/>
        </p:nvSpPr>
        <p:spPr>
          <a:xfrm>
            <a:off x="-52952" y="4460500"/>
            <a:ext cx="3737056" cy="276999"/>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00" cap="none" spc="0" normalizeH="0" baseline="0" noProof="0" dirty="0">
                <a:ln>
                  <a:noFill/>
                </a:ln>
                <a:solidFill>
                  <a:srgbClr val="000000"/>
                </a:solidFill>
                <a:effectLst/>
                <a:highlight>
                  <a:srgbClr val="FFFF00"/>
                </a:highlight>
                <a:uLnTx/>
                <a:uFillTx/>
                <a:latin typeface="Aptos" panose="020B0004020202020204" pitchFamily="34" charset="0"/>
                <a:ea typeface="Aptos" panose="020B0004020202020204" pitchFamily="34" charset="0"/>
                <a:cs typeface="Arial" panose="020B0604020202020204" pitchFamily="34" charset="0"/>
              </a:rPr>
              <a:t>* from VALCRA Project reports, </a:t>
            </a:r>
            <a:r>
              <a:rPr kumimoji="0" lang="en-GB" sz="1200" b="1"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Times New Roman" panose="02020603050405020304" pitchFamily="18" charset="0"/>
                <a:cs typeface="Arial" panose="020B0604020202020204" pitchFamily="34" charset="0"/>
              </a:rPr>
              <a:t>RFCS-GA No. 84719</a:t>
            </a:r>
            <a:r>
              <a:rPr kumimoji="0" lang="en-US" sz="1200" b="1" i="0" u="none" strike="noStrike" kern="100" cap="none" spc="0" normalizeH="0" baseline="0" noProof="0" dirty="0">
                <a:ln>
                  <a:noFill/>
                </a:ln>
                <a:solidFill>
                  <a:srgbClr val="000000"/>
                </a:solidFill>
                <a:effectLst/>
                <a:highlight>
                  <a:srgbClr val="FFFF00"/>
                </a:highlight>
                <a:uLnTx/>
                <a:uFillTx/>
                <a:latin typeface="Aptos" panose="020B000402020202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1902388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D9536C2C-E3D2-BDB6-28AF-966CDEDA4697}"/>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sp>
        <p:nvSpPr>
          <p:cNvPr id="3" name="Segnaposto testo 2">
            <a:extLst>
              <a:ext uri="{FF2B5EF4-FFF2-40B4-BE49-F238E27FC236}">
                <a16:creationId xmlns:a16="http://schemas.microsoft.com/office/drawing/2014/main" id="{84E562AC-547D-AF98-CEE5-4C31116F697D}"/>
              </a:ext>
            </a:extLst>
          </p:cNvPr>
          <p:cNvSpPr>
            <a:spLocks noGrp="1"/>
          </p:cNvSpPr>
          <p:nvPr>
            <p:ph type="body" sz="quarter" idx="19"/>
          </p:nvPr>
        </p:nvSpPr>
        <p:spPr>
          <a:xfrm>
            <a:off x="423072" y="1212027"/>
            <a:ext cx="5010704" cy="3623430"/>
          </a:xfrm>
        </p:spPr>
        <p:txBody>
          <a:bodyPr wrap="square" tIns="36000" bIns="36000"/>
          <a:lstStyle/>
          <a:p>
            <a:pPr fontAlgn="ctr">
              <a:lnSpc>
                <a:spcPct val="100000"/>
              </a:lnSpc>
              <a:spcBef>
                <a:spcPts val="300"/>
              </a:spcBef>
              <a:buFont typeface="Wingdings" panose="05000000000000000000" pitchFamily="2" charset="2"/>
              <a:buChar char="ü"/>
            </a:pPr>
            <a:r>
              <a:rPr lang="en-US" sz="2000" i="1" dirty="0">
                <a:solidFill>
                  <a:srgbClr val="001D35"/>
                </a:solidFill>
                <a:latin typeface="Calibri" panose="020F0502020204030204" pitchFamily="34" charset="0"/>
                <a:ea typeface="Calibri" panose="020F0502020204030204" pitchFamily="34" charset="0"/>
                <a:cs typeface="Calibri" panose="020F0502020204030204" pitchFamily="34" charset="0"/>
              </a:rPr>
              <a:t>Project clustering (= grouping of related projects) offers significant benefits by fostering collaboration, knowledge sharing, and resource optimization.</a:t>
            </a:r>
          </a:p>
          <a:p>
            <a:pPr fontAlgn="ctr">
              <a:lnSpc>
                <a:spcPct val="100000"/>
              </a:lnSpc>
              <a:spcBef>
                <a:spcPts val="300"/>
              </a:spcBef>
              <a:buFont typeface="Wingdings" panose="05000000000000000000" pitchFamily="2" charset="2"/>
              <a:buChar char="ü"/>
            </a:pPr>
            <a:r>
              <a:rPr lang="en-US" sz="2000" i="1" dirty="0">
                <a:solidFill>
                  <a:srgbClr val="001D35"/>
                </a:solidFill>
                <a:latin typeface="Calibri" panose="020F0502020204030204" pitchFamily="34" charset="0"/>
                <a:ea typeface="Calibri" panose="020F0502020204030204" pitchFamily="34" charset="0"/>
                <a:cs typeface="Calibri" panose="020F0502020204030204" pitchFamily="34" charset="0"/>
              </a:rPr>
              <a:t> It allows for a more efficient and effective approach to project management, particularly within large organizations or when dealing with complex, interconnected initiatives.</a:t>
            </a:r>
          </a:p>
        </p:txBody>
      </p:sp>
      <p:sp>
        <p:nvSpPr>
          <p:cNvPr id="4" name="Title 1">
            <a:extLst>
              <a:ext uri="{FF2B5EF4-FFF2-40B4-BE49-F238E27FC236}">
                <a16:creationId xmlns:a16="http://schemas.microsoft.com/office/drawing/2014/main" id="{C23A571D-58FD-5F7F-3DC6-5FB1AD2CE2CE}"/>
              </a:ext>
            </a:extLst>
          </p:cNvPr>
          <p:cNvSpPr txBox="1">
            <a:spLocks/>
          </p:cNvSpPr>
          <p:nvPr/>
        </p:nvSpPr>
        <p:spPr>
          <a:xfrm>
            <a:off x="468468" y="1212027"/>
            <a:ext cx="3819940" cy="45748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b="1" dirty="0">
                <a:solidFill>
                  <a:srgbClr val="FF0000"/>
                </a:solidFill>
              </a:rPr>
              <a:t>Project ‘Clustering</a:t>
            </a:r>
            <a:r>
              <a:rPr lang="en-GB" dirty="0"/>
              <a:t>’*</a:t>
            </a:r>
          </a:p>
        </p:txBody>
      </p:sp>
      <p:sp>
        <p:nvSpPr>
          <p:cNvPr id="6" name="TextBox 5">
            <a:extLst>
              <a:ext uri="{FF2B5EF4-FFF2-40B4-BE49-F238E27FC236}">
                <a16:creationId xmlns:a16="http://schemas.microsoft.com/office/drawing/2014/main" id="{30E1DAD0-1705-A3F0-1676-056F0A53279B}"/>
              </a:ext>
            </a:extLst>
          </p:cNvPr>
          <p:cNvSpPr txBox="1"/>
          <p:nvPr/>
        </p:nvSpPr>
        <p:spPr>
          <a:xfrm>
            <a:off x="330740" y="4452663"/>
            <a:ext cx="8715983" cy="461665"/>
          </a:xfrm>
          <a:prstGeom prst="rect">
            <a:avLst/>
          </a:prstGeom>
          <a:noFill/>
        </p:spPr>
        <p:txBody>
          <a:bodyPr wrap="square">
            <a:spAutoFit/>
          </a:bodyPr>
          <a:lstStyle/>
          <a:p>
            <a:pPr algn="l" fontAlgn="ctr">
              <a:spcAft>
                <a:spcPts val="0"/>
              </a:spcAft>
              <a:buNone/>
            </a:pPr>
            <a:r>
              <a:rPr lang="en-US" sz="1200" b="0" i="0" dirty="0">
                <a:solidFill>
                  <a:srgbClr val="001D35"/>
                </a:solidFill>
                <a:effectLst/>
                <a:latin typeface="Google Sans"/>
              </a:rPr>
              <a:t>*</a:t>
            </a:r>
            <a:r>
              <a:rPr lang="en-US" sz="1200" b="0" i="0" dirty="0">
                <a:solidFill>
                  <a:srgbClr val="001D35"/>
                </a:solidFill>
                <a:effectLst/>
                <a:latin typeface="Google Sans"/>
                <a:hlinkClick r:id="rId2"/>
              </a:rPr>
              <a:t>https://www.privanova.com/resources/clustering-in-horizon-europe?/clustering-in-horizon-europe#:~:text=Multiplying%20impact%20of%20a%20project,achievement%20of%20their%20key%20impacts</a:t>
            </a:r>
            <a:r>
              <a:rPr lang="en-US" sz="1200" dirty="0">
                <a:solidFill>
                  <a:srgbClr val="001D35"/>
                </a:solidFill>
                <a:latin typeface="Google Sans"/>
              </a:rPr>
              <a:t> </a:t>
            </a:r>
            <a:endParaRPr lang="en-US" sz="1200" b="0" i="0" dirty="0">
              <a:solidFill>
                <a:srgbClr val="0B57D0"/>
              </a:solidFill>
              <a:effectLst/>
              <a:latin typeface="Google Sans"/>
            </a:endParaRPr>
          </a:p>
        </p:txBody>
      </p:sp>
      <p:graphicFrame>
        <p:nvGraphicFramePr>
          <p:cNvPr id="7" name="Diagram 6">
            <a:extLst>
              <a:ext uri="{FF2B5EF4-FFF2-40B4-BE49-F238E27FC236}">
                <a16:creationId xmlns:a16="http://schemas.microsoft.com/office/drawing/2014/main" id="{88A54365-BC2D-E486-7018-C496D76A75F2}"/>
              </a:ext>
            </a:extLst>
          </p:cNvPr>
          <p:cNvGraphicFramePr/>
          <p:nvPr>
            <p:extLst>
              <p:ext uri="{D42A27DB-BD31-4B8C-83A1-F6EECF244321}">
                <p14:modId xmlns:p14="http://schemas.microsoft.com/office/powerpoint/2010/main" val="3736236442"/>
              </p:ext>
            </p:extLst>
          </p:nvPr>
        </p:nvGraphicFramePr>
        <p:xfrm>
          <a:off x="5433420" y="1238225"/>
          <a:ext cx="3379840" cy="3214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0491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A421ACB8-1EEC-EF56-14A8-6B52E1048A14}"/>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sp>
        <p:nvSpPr>
          <p:cNvPr id="4" name="Segnaposto testo 3">
            <a:extLst>
              <a:ext uri="{FF2B5EF4-FFF2-40B4-BE49-F238E27FC236}">
                <a16:creationId xmlns:a16="http://schemas.microsoft.com/office/drawing/2014/main" id="{5C948A6F-5B42-5702-EC53-20A0FCE6B564}"/>
              </a:ext>
            </a:extLst>
          </p:cNvPr>
          <p:cNvSpPr>
            <a:spLocks noGrp="1"/>
          </p:cNvSpPr>
          <p:nvPr>
            <p:ph type="body" sz="quarter" idx="19"/>
          </p:nvPr>
        </p:nvSpPr>
        <p:spPr>
          <a:xfrm>
            <a:off x="129702" y="1229183"/>
            <a:ext cx="5613008" cy="3429217"/>
          </a:xfrm>
        </p:spPr>
        <p:txBody>
          <a:bodyPr/>
          <a:lstStyle/>
          <a:p>
            <a:pPr lvl="0" fontAlgn="auto"/>
            <a:r>
              <a:rPr lang="en-US" sz="1800" b="1" dirty="0"/>
              <a:t>METACAST</a:t>
            </a:r>
            <a:r>
              <a:rPr lang="en-US" sz="1800" dirty="0"/>
              <a:t> </a:t>
            </a:r>
            <a:r>
              <a:rPr lang="en-US" sz="1800" baseline="30000" dirty="0"/>
              <a:t>(1)</a:t>
            </a:r>
            <a:r>
              <a:rPr lang="en-US" sz="1800" dirty="0"/>
              <a:t>: towards a common ground for modelling in continuous casting. It leverages insights from past RFCS projects to unlock modelling potential for solving steel industry challenges</a:t>
            </a:r>
            <a:endParaRPr lang="it-IT" sz="1800" dirty="0"/>
          </a:p>
          <a:p>
            <a:pPr fontAlgn="auto"/>
            <a:r>
              <a:rPr lang="en-US" sz="1800" b="1" dirty="0"/>
              <a:t>SUNSHINE </a:t>
            </a:r>
            <a:r>
              <a:rPr lang="en-US" sz="1800" baseline="30000" dirty="0"/>
              <a:t>(2) </a:t>
            </a:r>
            <a:r>
              <a:rPr lang="en-US" sz="1800" dirty="0"/>
              <a:t>: developing AI-driven models and uses in-line sensors to detect defects early in the casting process, as well as to improve process control and product quality in real time.</a:t>
            </a:r>
            <a:endParaRPr lang="it-IT" sz="1800" dirty="0"/>
          </a:p>
          <a:p>
            <a:pPr fontAlgn="auto"/>
            <a:r>
              <a:rPr lang="en-US" sz="1800" b="1" dirty="0"/>
              <a:t>SHELL-CRACK </a:t>
            </a:r>
            <a:r>
              <a:rPr lang="en-US" sz="1800" baseline="30000" dirty="0"/>
              <a:t>(3)</a:t>
            </a:r>
            <a:r>
              <a:rPr lang="en-US" sz="1800" dirty="0"/>
              <a:t> : creating robust crack prediction criteria across the casting process, integrating plant trials and smart sensors, material properties and process data to reduce casting defects. </a:t>
            </a:r>
            <a:endParaRPr lang="it-IT" sz="1800" dirty="0"/>
          </a:p>
        </p:txBody>
      </p:sp>
      <p:pic>
        <p:nvPicPr>
          <p:cNvPr id="6" name="Picture 5">
            <a:extLst>
              <a:ext uri="{FF2B5EF4-FFF2-40B4-BE49-F238E27FC236}">
                <a16:creationId xmlns:a16="http://schemas.microsoft.com/office/drawing/2014/main" id="{091E9749-7860-357F-9AE5-A795805D6C84}"/>
              </a:ext>
            </a:extLst>
          </p:cNvPr>
          <p:cNvPicPr>
            <a:picLocks noChangeAspect="1"/>
          </p:cNvPicPr>
          <p:nvPr/>
        </p:nvPicPr>
        <p:blipFill>
          <a:blip r:embed="rId2">
            <a:clrChange>
              <a:clrFrom>
                <a:srgbClr val="E6881E">
                  <a:alpha val="92157"/>
                </a:srgbClr>
              </a:clrFrom>
              <a:clrTo>
                <a:srgbClr val="E6881E">
                  <a:alpha val="0"/>
                </a:srgbClr>
              </a:clrTo>
            </a:clrChange>
          </a:blip>
          <a:stretch>
            <a:fillRect/>
          </a:stretch>
        </p:blipFill>
        <p:spPr>
          <a:xfrm>
            <a:off x="4786624" y="1593997"/>
            <a:ext cx="4357376" cy="2320320"/>
          </a:xfrm>
          <a:prstGeom prst="rect">
            <a:avLst/>
          </a:prstGeom>
        </p:spPr>
      </p:pic>
      <p:sp>
        <p:nvSpPr>
          <p:cNvPr id="8" name="TextBox 7">
            <a:extLst>
              <a:ext uri="{FF2B5EF4-FFF2-40B4-BE49-F238E27FC236}">
                <a16:creationId xmlns:a16="http://schemas.microsoft.com/office/drawing/2014/main" id="{253DBD36-BB6C-8055-A324-6CB1C514844E}"/>
              </a:ext>
            </a:extLst>
          </p:cNvPr>
          <p:cNvSpPr txBox="1"/>
          <p:nvPr/>
        </p:nvSpPr>
        <p:spPr>
          <a:xfrm>
            <a:off x="298314" y="4555224"/>
            <a:ext cx="6407285" cy="261610"/>
          </a:xfrm>
          <a:prstGeom prst="rect">
            <a:avLst/>
          </a:prstGeom>
          <a:noFill/>
        </p:spPr>
        <p:txBody>
          <a:bodyPr wrap="square">
            <a:spAutoFit/>
          </a:bodyPr>
          <a:lstStyle/>
          <a:p>
            <a:r>
              <a:rPr lang="en-US" sz="1100" b="1" dirty="0"/>
              <a:t>(1)= GA 101155952, (2)= GA 101157885, (3)= GA 101156718</a:t>
            </a:r>
            <a:endParaRPr lang="it-IT" sz="1100" b="1" dirty="0"/>
          </a:p>
        </p:txBody>
      </p:sp>
      <p:pic>
        <p:nvPicPr>
          <p:cNvPr id="11" name="Picture 10">
            <a:extLst>
              <a:ext uri="{FF2B5EF4-FFF2-40B4-BE49-F238E27FC236}">
                <a16:creationId xmlns:a16="http://schemas.microsoft.com/office/drawing/2014/main" id="{F68CF3D3-6639-DE59-4EA9-D993712C97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14705" y="44609"/>
            <a:ext cx="1089545" cy="734277"/>
          </a:xfrm>
          <a:prstGeom prst="rect">
            <a:avLst/>
          </a:prstGeom>
        </p:spPr>
      </p:pic>
    </p:spTree>
    <p:extLst>
      <p:ext uri="{BB962C8B-B14F-4D97-AF65-F5344CB8AC3E}">
        <p14:creationId xmlns:p14="http://schemas.microsoft.com/office/powerpoint/2010/main" val="1735846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F8985-0D58-898D-2CCD-61C4CC98CA44}"/>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22F6E28A-2BC1-6D16-D17E-0A8CECC753A1}"/>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sp>
        <p:nvSpPr>
          <p:cNvPr id="4" name="Segnaposto testo 3">
            <a:extLst>
              <a:ext uri="{FF2B5EF4-FFF2-40B4-BE49-F238E27FC236}">
                <a16:creationId xmlns:a16="http://schemas.microsoft.com/office/drawing/2014/main" id="{536DC36C-029E-A364-5719-A15F6EA92FE0}"/>
              </a:ext>
            </a:extLst>
          </p:cNvPr>
          <p:cNvSpPr>
            <a:spLocks noGrp="1"/>
          </p:cNvSpPr>
          <p:nvPr>
            <p:ph type="body" sz="quarter" idx="19"/>
          </p:nvPr>
        </p:nvSpPr>
        <p:spPr>
          <a:xfrm>
            <a:off x="288196" y="1247595"/>
            <a:ext cx="6681915" cy="372980"/>
          </a:xfrm>
        </p:spPr>
        <p:txBody>
          <a:bodyPr/>
          <a:lstStyle/>
          <a:p>
            <a:pPr lvl="0" fontAlgn="auto"/>
            <a:r>
              <a:rPr lang="en-US" sz="1400" b="1" dirty="0"/>
              <a:t>METACAST : Mapping, Educating, Training, Applying models in continuous CASTing</a:t>
            </a:r>
            <a:endParaRPr lang="it-IT" sz="1400" dirty="0"/>
          </a:p>
        </p:txBody>
      </p:sp>
      <p:sp>
        <p:nvSpPr>
          <p:cNvPr id="3" name="Content Placeholder 2">
            <a:extLst>
              <a:ext uri="{FF2B5EF4-FFF2-40B4-BE49-F238E27FC236}">
                <a16:creationId xmlns:a16="http://schemas.microsoft.com/office/drawing/2014/main" id="{ED23DE3D-3F3A-B6DA-5A96-D08FB2312933}"/>
              </a:ext>
            </a:extLst>
          </p:cNvPr>
          <p:cNvSpPr txBox="1">
            <a:spLocks/>
          </p:cNvSpPr>
          <p:nvPr/>
        </p:nvSpPr>
        <p:spPr>
          <a:xfrm>
            <a:off x="19964" y="1541568"/>
            <a:ext cx="6286587" cy="11248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ct val="0"/>
              </a:spcBef>
              <a:spcAft>
                <a:spcPts val="600"/>
              </a:spcAft>
            </a:pPr>
            <a:r>
              <a:rPr lang="en-IE" altLang="en-US" sz="1400" b="1" i="1" dirty="0">
                <a:latin typeface="Aptos" panose="020B0004020202020204" pitchFamily="34" charset="0"/>
              </a:rPr>
              <a:t>Facing problems </a:t>
            </a:r>
            <a:r>
              <a:rPr lang="en-IE" altLang="en-US" sz="1400" dirty="0">
                <a:latin typeface="Aptos" panose="020B0004020202020204" pitchFamily="34" charset="0"/>
              </a:rPr>
              <a:t>solving in continuous casting production (quality, productivity,…) with modelling, to increase knowledge and know how and to enhance process control and AI tools (digital twins)</a:t>
            </a:r>
          </a:p>
          <a:p>
            <a:pPr>
              <a:lnSpc>
                <a:spcPct val="100000"/>
              </a:lnSpc>
              <a:spcBef>
                <a:spcPct val="0"/>
              </a:spcBef>
              <a:spcAft>
                <a:spcPts val="600"/>
              </a:spcAft>
            </a:pPr>
            <a:r>
              <a:rPr lang="en-IE" altLang="en-US" sz="1400" b="1" dirty="0">
                <a:latin typeface="Aptos" panose="020B0004020202020204" pitchFamily="34" charset="0"/>
              </a:rPr>
              <a:t>Issue relevant for all stakeholders</a:t>
            </a:r>
            <a:r>
              <a:rPr lang="en-IE" altLang="en-US" sz="1400" dirty="0">
                <a:latin typeface="Aptos" panose="020B0004020202020204" pitchFamily="34" charset="0"/>
              </a:rPr>
              <a:t>: for producers, and to technology providers, for products well integrated with advanced systems (</a:t>
            </a:r>
            <a:r>
              <a:rPr lang="en-US" sz="1400" dirty="0">
                <a:latin typeface="Aptos" panose="020B0004020202020204" pitchFamily="34" charset="0"/>
                <a:ea typeface="Aptos" panose="020B0004020202020204" pitchFamily="34" charset="0"/>
                <a:cs typeface="Times New Roman" panose="02020603050405020304" pitchFamily="18" charset="0"/>
              </a:rPr>
              <a:t>the underutilization of advanced models and AI tools further hinders innovation and optimization)</a:t>
            </a:r>
            <a:endParaRPr lang="en-IE" altLang="en-US" sz="1400" dirty="0">
              <a:latin typeface="Aptos" panose="020B0004020202020204" pitchFamily="34" charset="0"/>
            </a:endParaRPr>
          </a:p>
          <a:p>
            <a:pPr lvl="1">
              <a:lnSpc>
                <a:spcPct val="100000"/>
              </a:lnSpc>
              <a:spcAft>
                <a:spcPts val="600"/>
              </a:spcAft>
            </a:pPr>
            <a:endParaRPr lang="en-GB" sz="1400" dirty="0"/>
          </a:p>
        </p:txBody>
      </p:sp>
      <p:sp>
        <p:nvSpPr>
          <p:cNvPr id="9" name="Content Placeholder 2">
            <a:extLst>
              <a:ext uri="{FF2B5EF4-FFF2-40B4-BE49-F238E27FC236}">
                <a16:creationId xmlns:a16="http://schemas.microsoft.com/office/drawing/2014/main" id="{83EAB687-D5C0-27C2-EBF9-BE95D4B04323}"/>
              </a:ext>
            </a:extLst>
          </p:cNvPr>
          <p:cNvSpPr txBox="1">
            <a:spLocks/>
          </p:cNvSpPr>
          <p:nvPr/>
        </p:nvSpPr>
        <p:spPr>
          <a:xfrm>
            <a:off x="82162" y="3403718"/>
            <a:ext cx="5908964" cy="110175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Aft>
                <a:spcPts val="600"/>
              </a:spcAft>
            </a:pPr>
            <a:r>
              <a:rPr lang="en-US" sz="1200" b="1"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Disseminating and promoting via events/documentation </a:t>
            </a:r>
            <a:r>
              <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knowledge on modelling in continuous casting from fundamental research activities</a:t>
            </a:r>
          </a:p>
          <a:p>
            <a:pPr lvl="0" algn="just">
              <a:spcAft>
                <a:spcPts val="600"/>
              </a:spcAft>
            </a:pPr>
            <a:r>
              <a:rPr lang="en-US" sz="1200" b="1"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Improving the workers' conditions</a:t>
            </a:r>
            <a:r>
              <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 from safety/environmental workplace to improved skill, by promoting training on advanced tools based on models (e.g., digital twins). To this scope, interviews to stakeholders’ management.</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3B48AD98-52A1-7BC9-8045-AFFC23856CF6}"/>
              </a:ext>
            </a:extLst>
          </p:cNvPr>
          <p:cNvSpPr txBox="1">
            <a:spLocks/>
          </p:cNvSpPr>
          <p:nvPr/>
        </p:nvSpPr>
        <p:spPr>
          <a:xfrm>
            <a:off x="2387160" y="3157497"/>
            <a:ext cx="1552196" cy="246221"/>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IE" altLang="en-US" sz="1200" b="1" dirty="0">
                <a:solidFill>
                  <a:schemeClr val="tx1"/>
                </a:solidFill>
                <a:latin typeface="Arial" panose="020B0604020202020204" pitchFamily="34" charset="0"/>
                <a:cs typeface="Arial" panose="020B0604020202020204" pitchFamily="34" charset="0"/>
              </a:rPr>
              <a:t>Main objective(s)</a:t>
            </a:r>
          </a:p>
        </p:txBody>
      </p:sp>
      <p:pic>
        <p:nvPicPr>
          <p:cNvPr id="11" name="Picture 10">
            <a:extLst>
              <a:ext uri="{FF2B5EF4-FFF2-40B4-BE49-F238E27FC236}">
                <a16:creationId xmlns:a16="http://schemas.microsoft.com/office/drawing/2014/main" id="{98EE2316-9A1E-4C5F-20D2-7582D64B28BD}"/>
              </a:ext>
            </a:extLst>
          </p:cNvPr>
          <p:cNvPicPr>
            <a:picLocks noChangeAspect="1"/>
          </p:cNvPicPr>
          <p:nvPr/>
        </p:nvPicPr>
        <p:blipFill>
          <a:blip r:embed="rId2"/>
          <a:srcRect l="1433" t="3923" r="1223" b="3304"/>
          <a:stretch/>
        </p:blipFill>
        <p:spPr>
          <a:xfrm>
            <a:off x="6053471" y="3848375"/>
            <a:ext cx="2280899" cy="995184"/>
          </a:xfrm>
          <a:prstGeom prst="rect">
            <a:avLst/>
          </a:prstGeom>
        </p:spPr>
      </p:pic>
      <p:pic>
        <p:nvPicPr>
          <p:cNvPr id="12" name="Picture 11">
            <a:extLst>
              <a:ext uri="{FF2B5EF4-FFF2-40B4-BE49-F238E27FC236}">
                <a16:creationId xmlns:a16="http://schemas.microsoft.com/office/drawing/2014/main" id="{5B1A3E26-BC4A-E183-9F14-DA7FEF79CE15}"/>
              </a:ext>
            </a:extLst>
          </p:cNvPr>
          <p:cNvPicPr>
            <a:picLocks noChangeAspect="1"/>
          </p:cNvPicPr>
          <p:nvPr/>
        </p:nvPicPr>
        <p:blipFill>
          <a:blip r:embed="rId3"/>
          <a:stretch>
            <a:fillRect/>
          </a:stretch>
        </p:blipFill>
        <p:spPr>
          <a:xfrm>
            <a:off x="5764526" y="149864"/>
            <a:ext cx="1602556" cy="468100"/>
          </a:xfrm>
          <a:prstGeom prst="rect">
            <a:avLst/>
          </a:prstGeom>
        </p:spPr>
      </p:pic>
      <p:sp>
        <p:nvSpPr>
          <p:cNvPr id="13" name="TextBox 12">
            <a:extLst>
              <a:ext uri="{FF2B5EF4-FFF2-40B4-BE49-F238E27FC236}">
                <a16:creationId xmlns:a16="http://schemas.microsoft.com/office/drawing/2014/main" id="{B5C2E126-15C0-600F-9EBF-C4CBDE966CBD}"/>
              </a:ext>
            </a:extLst>
          </p:cNvPr>
          <p:cNvSpPr txBox="1"/>
          <p:nvPr/>
        </p:nvSpPr>
        <p:spPr>
          <a:xfrm>
            <a:off x="144806" y="4602951"/>
            <a:ext cx="4866945" cy="400110"/>
          </a:xfrm>
          <a:prstGeom prst="rect">
            <a:avLst/>
          </a:prstGeom>
          <a:solidFill>
            <a:schemeClr val="accent5">
              <a:lumMod val="40000"/>
              <a:lumOff val="60000"/>
            </a:schemeClr>
          </a:solidFill>
        </p:spPr>
        <p:txBody>
          <a:bodyPr wrap="square">
            <a:spAutoFit/>
          </a:bodyPr>
          <a:lstStyle/>
          <a:p>
            <a:pPr>
              <a:buNone/>
            </a:pPr>
            <a:r>
              <a:rPr lang="en-GB" sz="1000" b="1" dirty="0">
                <a:effectLst/>
                <a:latin typeface="Aptos" panose="020B0004020202020204" pitchFamily="34" charset="0"/>
                <a:ea typeface="Aptos" panose="020B0004020202020204" pitchFamily="34" charset="0"/>
              </a:rPr>
              <a:t>image: S. Rödl, O. Pütz and R. Striedinger, 1</a:t>
            </a:r>
            <a:r>
              <a:rPr lang="en-GB" sz="1000" b="1" baseline="30000" dirty="0">
                <a:effectLst/>
                <a:latin typeface="Aptos" panose="020B0004020202020204" pitchFamily="34" charset="0"/>
                <a:ea typeface="Aptos" panose="020B0004020202020204" pitchFamily="34" charset="0"/>
              </a:rPr>
              <a:t>st</a:t>
            </a:r>
            <a:r>
              <a:rPr lang="en-GB" sz="1000" b="1" dirty="0">
                <a:effectLst/>
                <a:latin typeface="Aptos" panose="020B0004020202020204" pitchFamily="34" charset="0"/>
                <a:ea typeface="Aptos" panose="020B0004020202020204" pitchFamily="34" charset="0"/>
              </a:rPr>
              <a:t> Chinese-German Metallurgy Seminar on Fundamentals of Iron and Steelmaking 18-19. Oct.2004, Beijing</a:t>
            </a:r>
            <a:endParaRPr lang="it-IT" sz="1000" b="1" dirty="0">
              <a:effectLst/>
              <a:latin typeface="Calibri" panose="020F0502020204030204" pitchFamily="34" charset="0"/>
              <a:ea typeface="Aptos" panose="020B0004020202020204" pitchFamily="34" charset="0"/>
            </a:endParaRPr>
          </a:p>
        </p:txBody>
      </p:sp>
      <p:pic>
        <p:nvPicPr>
          <p:cNvPr id="17" name="Picture 16">
            <a:extLst>
              <a:ext uri="{FF2B5EF4-FFF2-40B4-BE49-F238E27FC236}">
                <a16:creationId xmlns:a16="http://schemas.microsoft.com/office/drawing/2014/main" id="{7B359FEC-65BF-B0BB-A07D-7089FE7829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14705" y="44609"/>
            <a:ext cx="1089545" cy="734277"/>
          </a:xfrm>
          <a:prstGeom prst="rect">
            <a:avLst/>
          </a:prstGeom>
        </p:spPr>
      </p:pic>
      <p:pic>
        <p:nvPicPr>
          <p:cNvPr id="18" name="Picture 17">
            <a:extLst>
              <a:ext uri="{FF2B5EF4-FFF2-40B4-BE49-F238E27FC236}">
                <a16:creationId xmlns:a16="http://schemas.microsoft.com/office/drawing/2014/main" id="{D3DA44E0-FA0B-0851-F6F1-9E5841E89D90}"/>
              </a:ext>
            </a:extLst>
          </p:cNvPr>
          <p:cNvPicPr>
            <a:picLocks noChangeAspect="1"/>
          </p:cNvPicPr>
          <p:nvPr/>
        </p:nvPicPr>
        <p:blipFill>
          <a:blip r:embed="rId5"/>
          <a:stretch>
            <a:fillRect/>
          </a:stretch>
        </p:blipFill>
        <p:spPr>
          <a:xfrm>
            <a:off x="6489758" y="1660712"/>
            <a:ext cx="1101113" cy="262065"/>
          </a:xfrm>
          <a:prstGeom prst="rect">
            <a:avLst/>
          </a:prstGeom>
        </p:spPr>
      </p:pic>
      <p:pic>
        <p:nvPicPr>
          <p:cNvPr id="19" name="Picture 18">
            <a:extLst>
              <a:ext uri="{FF2B5EF4-FFF2-40B4-BE49-F238E27FC236}">
                <a16:creationId xmlns:a16="http://schemas.microsoft.com/office/drawing/2014/main" id="{DF9BA6B2-CDFA-AA6C-413F-F958D1AF2840}"/>
              </a:ext>
            </a:extLst>
          </p:cNvPr>
          <p:cNvPicPr>
            <a:picLocks noChangeAspect="1"/>
          </p:cNvPicPr>
          <p:nvPr/>
        </p:nvPicPr>
        <p:blipFill>
          <a:blip r:embed="rId6"/>
          <a:stretch>
            <a:fillRect/>
          </a:stretch>
        </p:blipFill>
        <p:spPr>
          <a:xfrm>
            <a:off x="6489757" y="1220478"/>
            <a:ext cx="2553783" cy="2649487"/>
          </a:xfrm>
          <a:prstGeom prst="rect">
            <a:avLst/>
          </a:prstGeom>
        </p:spPr>
      </p:pic>
    </p:spTree>
    <p:extLst>
      <p:ext uri="{BB962C8B-B14F-4D97-AF65-F5344CB8AC3E}">
        <p14:creationId xmlns:p14="http://schemas.microsoft.com/office/powerpoint/2010/main" val="3841536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BC14F-D0B4-016D-05C1-C57D26007DF8}"/>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A54B652-B111-FA73-2E8F-CF91D55BC1CD}"/>
              </a:ext>
            </a:extLst>
          </p:cNvPr>
          <p:cNvGraphicFramePr>
            <a:graphicFrameLocks noGrp="1"/>
          </p:cNvGraphicFramePr>
          <p:nvPr>
            <p:extLst>
              <p:ext uri="{D42A27DB-BD31-4B8C-83A1-F6EECF244321}">
                <p14:modId xmlns:p14="http://schemas.microsoft.com/office/powerpoint/2010/main" val="1377854626"/>
              </p:ext>
            </p:extLst>
          </p:nvPr>
        </p:nvGraphicFramePr>
        <p:xfrm>
          <a:off x="196416" y="1614243"/>
          <a:ext cx="8657298" cy="3172813"/>
        </p:xfrm>
        <a:graphic>
          <a:graphicData uri="http://schemas.openxmlformats.org/drawingml/2006/table">
            <a:tbl>
              <a:tblPr firstRow="1" firstCol="1" bandRow="1">
                <a:tableStyleId>{5C22544A-7EE6-4342-B048-85BDC9FD1C3A}</a:tableStyleId>
              </a:tblPr>
              <a:tblGrid>
                <a:gridCol w="8657298">
                  <a:extLst>
                    <a:ext uri="{9D8B030D-6E8A-4147-A177-3AD203B41FA5}">
                      <a16:colId xmlns:a16="http://schemas.microsoft.com/office/drawing/2014/main" val="1586283623"/>
                    </a:ext>
                  </a:extLst>
                </a:gridCol>
              </a:tblGrid>
              <a:tr h="3172813">
                <a:tc>
                  <a:txBody>
                    <a:bodyPr/>
                    <a:lstStyle/>
                    <a:p>
                      <a:pPr marL="342900" indent="-342900" algn="l">
                        <a:lnSpc>
                          <a:spcPct val="100000"/>
                        </a:lnSpc>
                        <a:spcBef>
                          <a:spcPts val="600"/>
                        </a:spcBef>
                        <a:spcAft>
                          <a:spcPts val="600"/>
                        </a:spcAft>
                        <a:buFont typeface="Wingdings" panose="05000000000000000000" pitchFamily="2" charset="2"/>
                        <a:buChar char="ü"/>
                      </a:pPr>
                      <a:r>
                        <a:rPr lang="en-GB" sz="1600" dirty="0">
                          <a:solidFill>
                            <a:srgbClr val="002060"/>
                          </a:solidFill>
                          <a:effectLst/>
                          <a:latin typeface="Aptos" panose="020B0004020202020204" pitchFamily="34" charset="0"/>
                        </a:rPr>
                        <a:t>Website</a:t>
                      </a:r>
                    </a:p>
                    <a:p>
                      <a:pPr marL="342900" indent="-342900" algn="l">
                        <a:lnSpc>
                          <a:spcPct val="100000"/>
                        </a:lnSpc>
                        <a:spcBef>
                          <a:spcPts val="600"/>
                        </a:spcBef>
                        <a:spcAft>
                          <a:spcPts val="600"/>
                        </a:spcAft>
                        <a:buFont typeface="Wingdings" panose="05000000000000000000" pitchFamily="2" charset="2"/>
                        <a:buChar char="ü"/>
                      </a:pPr>
                      <a:r>
                        <a:rPr lang="en-GB" sz="1600" dirty="0">
                          <a:solidFill>
                            <a:srgbClr val="002060"/>
                          </a:solidFill>
                          <a:effectLst/>
                          <a:latin typeface="Aptos" panose="020B0004020202020204" pitchFamily="34" charset="0"/>
                        </a:rPr>
                        <a:t>LinkedIn </a:t>
                      </a:r>
                    </a:p>
                    <a:p>
                      <a:pPr marL="342900" indent="-342900" algn="l">
                        <a:lnSpc>
                          <a:spcPct val="100000"/>
                        </a:lnSpc>
                        <a:spcBef>
                          <a:spcPts val="600"/>
                        </a:spcBef>
                        <a:spcAft>
                          <a:spcPts val="600"/>
                        </a:spcAft>
                        <a:buFont typeface="Wingdings" panose="05000000000000000000" pitchFamily="2" charset="2"/>
                        <a:buChar char="ü"/>
                      </a:pPr>
                      <a:r>
                        <a:rPr lang="en-GB" sz="1600" dirty="0">
                          <a:solidFill>
                            <a:srgbClr val="002060"/>
                          </a:solidFill>
                          <a:effectLst/>
                          <a:latin typeface="Aptos" panose="020B0004020202020204" pitchFamily="34" charset="0"/>
                        </a:rPr>
                        <a:t>Simulation Platform </a:t>
                      </a:r>
                    </a:p>
                    <a:p>
                      <a:pPr marL="342900" indent="-342900" algn="l">
                        <a:lnSpc>
                          <a:spcPct val="100000"/>
                        </a:lnSpc>
                        <a:spcBef>
                          <a:spcPts val="600"/>
                        </a:spcBef>
                        <a:spcAft>
                          <a:spcPts val="600"/>
                        </a:spcAft>
                        <a:buFont typeface="Wingdings" panose="05000000000000000000" pitchFamily="2" charset="2"/>
                        <a:buChar char="ü"/>
                      </a:pPr>
                      <a:r>
                        <a:rPr lang="en-GB" sz="1600" dirty="0">
                          <a:solidFill>
                            <a:srgbClr val="002060"/>
                          </a:solidFill>
                          <a:effectLst/>
                          <a:latin typeface="Aptos" panose="020B0004020202020204" pitchFamily="34" charset="0"/>
                        </a:rPr>
                        <a:t>Events organisation (e.g., workshops, webinars)</a:t>
                      </a:r>
                    </a:p>
                    <a:p>
                      <a:pPr marL="342900" indent="-342900" algn="l">
                        <a:lnSpc>
                          <a:spcPct val="100000"/>
                        </a:lnSpc>
                        <a:spcBef>
                          <a:spcPts val="600"/>
                        </a:spcBef>
                        <a:spcAft>
                          <a:spcPts val="600"/>
                        </a:spcAft>
                        <a:buFont typeface="Wingdings" panose="05000000000000000000" pitchFamily="2" charset="2"/>
                        <a:buChar char="ü"/>
                      </a:pPr>
                      <a:r>
                        <a:rPr lang="en-GB" sz="1600" dirty="0">
                          <a:solidFill>
                            <a:srgbClr val="002060"/>
                          </a:solidFill>
                          <a:effectLst/>
                          <a:latin typeface="Aptos" panose="020B0004020202020204" pitchFamily="34" charset="0"/>
                        </a:rPr>
                        <a:t>Whitepapers</a:t>
                      </a:r>
                    </a:p>
                    <a:p>
                      <a:pPr marL="342900" indent="-342900" algn="l">
                        <a:lnSpc>
                          <a:spcPct val="100000"/>
                        </a:lnSpc>
                        <a:spcBef>
                          <a:spcPts val="600"/>
                        </a:spcBef>
                        <a:spcAft>
                          <a:spcPts val="600"/>
                        </a:spcAft>
                        <a:buFont typeface="Wingdings" panose="05000000000000000000" pitchFamily="2" charset="2"/>
                        <a:buChar char="ü"/>
                      </a:pPr>
                      <a:r>
                        <a:rPr lang="en-GB" sz="1600" dirty="0">
                          <a:solidFill>
                            <a:srgbClr val="002060"/>
                          </a:solidFill>
                          <a:effectLst/>
                          <a:latin typeface="Aptos" panose="020B0004020202020204" pitchFamily="34" charset="0"/>
                        </a:rPr>
                        <a:t>Journal Publications</a:t>
                      </a:r>
                    </a:p>
                    <a:p>
                      <a:pPr marL="342900" indent="-342900" algn="l">
                        <a:lnSpc>
                          <a:spcPct val="100000"/>
                        </a:lnSpc>
                        <a:spcBef>
                          <a:spcPts val="600"/>
                        </a:spcBef>
                        <a:spcAft>
                          <a:spcPts val="600"/>
                        </a:spcAft>
                        <a:buFont typeface="Wingdings" panose="05000000000000000000" pitchFamily="2" charset="2"/>
                        <a:buChar char="ü"/>
                      </a:pPr>
                      <a:r>
                        <a:rPr lang="en-GB" sz="1600" dirty="0">
                          <a:solidFill>
                            <a:srgbClr val="002060"/>
                          </a:solidFill>
                          <a:effectLst/>
                          <a:latin typeface="Aptos" panose="020B0004020202020204" pitchFamily="34" charset="0"/>
                        </a:rPr>
                        <a:t>Participation to workshops, conferences, fairs,…</a:t>
                      </a:r>
                    </a:p>
                    <a:p>
                      <a:pPr marL="342900" indent="-342900" algn="l">
                        <a:lnSpc>
                          <a:spcPct val="100000"/>
                        </a:lnSpc>
                        <a:spcBef>
                          <a:spcPts val="600"/>
                        </a:spcBef>
                        <a:spcAft>
                          <a:spcPts val="600"/>
                        </a:spcAft>
                        <a:buFont typeface="Wingdings" panose="05000000000000000000" pitchFamily="2" charset="2"/>
                        <a:buChar char="ü"/>
                      </a:pPr>
                      <a:r>
                        <a:rPr lang="en-GB" sz="1600" dirty="0">
                          <a:solidFill>
                            <a:srgbClr val="002060"/>
                          </a:solidFill>
                          <a:effectLst/>
                          <a:latin typeface="Aptos" panose="020B0004020202020204" pitchFamily="34" charset="0"/>
                        </a:rPr>
                        <a:t>Networking with other projects (as in this ‘clustering’ webinar)</a:t>
                      </a:r>
                    </a:p>
                  </a:txBody>
                  <a:tcPr marL="25820" marR="25820" marT="0" marB="0" anchor="ctr">
                    <a:noFill/>
                  </a:tcPr>
                </a:tc>
                <a:extLst>
                  <a:ext uri="{0D108BD9-81ED-4DB2-BD59-A6C34878D82A}">
                    <a16:rowId xmlns:a16="http://schemas.microsoft.com/office/drawing/2014/main" val="1020931154"/>
                  </a:ext>
                </a:extLst>
              </a:tr>
            </a:tbl>
          </a:graphicData>
        </a:graphic>
      </p:graphicFrame>
      <p:sp>
        <p:nvSpPr>
          <p:cNvPr id="2" name="Segnaposto testo 1">
            <a:extLst>
              <a:ext uri="{FF2B5EF4-FFF2-40B4-BE49-F238E27FC236}">
                <a16:creationId xmlns:a16="http://schemas.microsoft.com/office/drawing/2014/main" id="{8D33C57C-2291-B883-827F-323E9EF40CC3}"/>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sp>
        <p:nvSpPr>
          <p:cNvPr id="4" name="Segnaposto testo 3">
            <a:extLst>
              <a:ext uri="{FF2B5EF4-FFF2-40B4-BE49-F238E27FC236}">
                <a16:creationId xmlns:a16="http://schemas.microsoft.com/office/drawing/2014/main" id="{A5EF7973-7802-14F1-E258-4ADB5CD38A1E}"/>
              </a:ext>
            </a:extLst>
          </p:cNvPr>
          <p:cNvSpPr>
            <a:spLocks noGrp="1"/>
          </p:cNvSpPr>
          <p:nvPr>
            <p:ph type="body" sz="quarter" idx="19"/>
          </p:nvPr>
        </p:nvSpPr>
        <p:spPr>
          <a:xfrm>
            <a:off x="328485" y="1203447"/>
            <a:ext cx="4243515" cy="372980"/>
          </a:xfrm>
        </p:spPr>
        <p:txBody>
          <a:bodyPr/>
          <a:lstStyle/>
          <a:p>
            <a:pPr lvl="0" fontAlgn="auto"/>
            <a:r>
              <a:rPr lang="en-US" b="1" dirty="0"/>
              <a:t>Communication – Dissemination actions</a:t>
            </a:r>
            <a:endParaRPr lang="it-IT" dirty="0"/>
          </a:p>
        </p:txBody>
      </p:sp>
      <p:pic>
        <p:nvPicPr>
          <p:cNvPr id="8" name="Picture 7">
            <a:extLst>
              <a:ext uri="{FF2B5EF4-FFF2-40B4-BE49-F238E27FC236}">
                <a16:creationId xmlns:a16="http://schemas.microsoft.com/office/drawing/2014/main" id="{52FAD461-F9B5-5206-C5D6-ADAF773C54BE}"/>
              </a:ext>
            </a:extLst>
          </p:cNvPr>
          <p:cNvPicPr>
            <a:picLocks noChangeAspect="1"/>
          </p:cNvPicPr>
          <p:nvPr/>
        </p:nvPicPr>
        <p:blipFill>
          <a:blip r:embed="rId2"/>
          <a:stretch>
            <a:fillRect/>
          </a:stretch>
        </p:blipFill>
        <p:spPr>
          <a:xfrm>
            <a:off x="5921644" y="3421551"/>
            <a:ext cx="679557" cy="679557"/>
          </a:xfrm>
          <a:prstGeom prst="rect">
            <a:avLst/>
          </a:prstGeom>
          <a:solidFill>
            <a:srgbClr val="035DC1"/>
          </a:solidFill>
        </p:spPr>
      </p:pic>
      <p:pic>
        <p:nvPicPr>
          <p:cNvPr id="15" name="Elemento grafico 23">
            <a:extLst>
              <a:ext uri="{FF2B5EF4-FFF2-40B4-BE49-F238E27FC236}">
                <a16:creationId xmlns:a16="http://schemas.microsoft.com/office/drawing/2014/main" id="{34CB3AFC-329E-2AF3-3E1B-F49CA56898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2966" y="2164979"/>
            <a:ext cx="765912" cy="765912"/>
          </a:xfrm>
          <a:prstGeom prst="rect">
            <a:avLst/>
          </a:prstGeom>
        </p:spPr>
      </p:pic>
      <p:pic>
        <p:nvPicPr>
          <p:cNvPr id="17" name="Elemento grafico 25">
            <a:extLst>
              <a:ext uri="{FF2B5EF4-FFF2-40B4-BE49-F238E27FC236}">
                <a16:creationId xmlns:a16="http://schemas.microsoft.com/office/drawing/2014/main" id="{1F62AB41-5D59-E6AD-C6E2-70985A8B0F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1900" y="2225608"/>
            <a:ext cx="448614" cy="448614"/>
          </a:xfrm>
          <a:prstGeom prst="rect">
            <a:avLst/>
          </a:prstGeom>
        </p:spPr>
      </p:pic>
      <p:pic>
        <p:nvPicPr>
          <p:cNvPr id="20" name="Elemento grafico 42">
            <a:extLst>
              <a:ext uri="{FF2B5EF4-FFF2-40B4-BE49-F238E27FC236}">
                <a16:creationId xmlns:a16="http://schemas.microsoft.com/office/drawing/2014/main" id="{D4AB1EF0-5734-0281-91F6-2664AF42CF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01628" y="1586807"/>
            <a:ext cx="448614" cy="448614"/>
          </a:xfrm>
          <a:prstGeom prst="rect">
            <a:avLst/>
          </a:prstGeom>
        </p:spPr>
      </p:pic>
      <p:pic>
        <p:nvPicPr>
          <p:cNvPr id="22" name="Elemento grafico 39">
            <a:extLst>
              <a:ext uri="{FF2B5EF4-FFF2-40B4-BE49-F238E27FC236}">
                <a16:creationId xmlns:a16="http://schemas.microsoft.com/office/drawing/2014/main" id="{C8EE9B52-C4E9-F466-C242-8EE4FCDC74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60858" y="2407571"/>
            <a:ext cx="674570" cy="674570"/>
          </a:xfrm>
          <a:prstGeom prst="rect">
            <a:avLst/>
          </a:prstGeom>
        </p:spPr>
      </p:pic>
      <p:pic>
        <p:nvPicPr>
          <p:cNvPr id="23" name="Graphic 22">
            <a:extLst>
              <a:ext uri="{FF2B5EF4-FFF2-40B4-BE49-F238E27FC236}">
                <a16:creationId xmlns:a16="http://schemas.microsoft.com/office/drawing/2014/main" id="{CC42F531-2CEA-2730-0E2D-C7C624CB58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70388" y="4128544"/>
            <a:ext cx="624436" cy="624436"/>
          </a:xfrm>
          <a:prstGeom prst="rect">
            <a:avLst/>
          </a:prstGeom>
        </p:spPr>
      </p:pic>
      <p:pic>
        <p:nvPicPr>
          <p:cNvPr id="24" name="Elemento grafico 22">
            <a:extLst>
              <a:ext uri="{FF2B5EF4-FFF2-40B4-BE49-F238E27FC236}">
                <a16:creationId xmlns:a16="http://schemas.microsoft.com/office/drawing/2014/main" id="{0A18DA5B-8D17-451D-DA35-7C91E7C628F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00681" y="2674222"/>
            <a:ext cx="448614" cy="448614"/>
          </a:xfrm>
          <a:prstGeom prst="rect">
            <a:avLst/>
          </a:prstGeom>
        </p:spPr>
      </p:pic>
      <p:pic>
        <p:nvPicPr>
          <p:cNvPr id="25" name="Elemento grafico 14">
            <a:extLst>
              <a:ext uri="{FF2B5EF4-FFF2-40B4-BE49-F238E27FC236}">
                <a16:creationId xmlns:a16="http://schemas.microsoft.com/office/drawing/2014/main" id="{C9D0B26D-63D4-A9F4-D9D2-55F91F3B848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55331" y="3513171"/>
            <a:ext cx="496315" cy="496315"/>
          </a:xfrm>
          <a:prstGeom prst="rect">
            <a:avLst/>
          </a:prstGeom>
        </p:spPr>
      </p:pic>
      <p:pic>
        <p:nvPicPr>
          <p:cNvPr id="26" name="Elemento grafico 15">
            <a:extLst>
              <a:ext uri="{FF2B5EF4-FFF2-40B4-BE49-F238E27FC236}">
                <a16:creationId xmlns:a16="http://schemas.microsoft.com/office/drawing/2014/main" id="{04080658-6C06-A2EF-BA1B-0D8EBEBDC23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83176" y="3179445"/>
            <a:ext cx="392530" cy="392530"/>
          </a:xfrm>
          <a:prstGeom prst="rect">
            <a:avLst/>
          </a:prstGeom>
        </p:spPr>
      </p:pic>
      <p:pic>
        <p:nvPicPr>
          <p:cNvPr id="7" name="Picture 6">
            <a:extLst>
              <a:ext uri="{FF2B5EF4-FFF2-40B4-BE49-F238E27FC236}">
                <a16:creationId xmlns:a16="http://schemas.microsoft.com/office/drawing/2014/main" id="{86AEF4DF-534C-6728-5AF3-080CB947814F}"/>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514705" y="44609"/>
            <a:ext cx="1089545" cy="734277"/>
          </a:xfrm>
          <a:prstGeom prst="rect">
            <a:avLst/>
          </a:prstGeom>
        </p:spPr>
      </p:pic>
      <p:pic>
        <p:nvPicPr>
          <p:cNvPr id="9" name="Picture 8">
            <a:extLst>
              <a:ext uri="{FF2B5EF4-FFF2-40B4-BE49-F238E27FC236}">
                <a16:creationId xmlns:a16="http://schemas.microsoft.com/office/drawing/2014/main" id="{146B11AF-7AAB-56AF-B0BB-7657EB4464EC}"/>
              </a:ext>
            </a:extLst>
          </p:cNvPr>
          <p:cNvPicPr>
            <a:picLocks noChangeAspect="1"/>
          </p:cNvPicPr>
          <p:nvPr/>
        </p:nvPicPr>
        <p:blipFill>
          <a:blip r:embed="rId20"/>
          <a:stretch>
            <a:fillRect/>
          </a:stretch>
        </p:blipFill>
        <p:spPr>
          <a:xfrm>
            <a:off x="5764526" y="149864"/>
            <a:ext cx="1602556" cy="468100"/>
          </a:xfrm>
          <a:prstGeom prst="rect">
            <a:avLst/>
          </a:prstGeom>
        </p:spPr>
      </p:pic>
    </p:spTree>
    <p:extLst>
      <p:ext uri="{BB962C8B-B14F-4D97-AF65-F5344CB8AC3E}">
        <p14:creationId xmlns:p14="http://schemas.microsoft.com/office/powerpoint/2010/main" val="2067012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BD6B8-0BA6-B2CF-E20B-8D5A54CE8831}"/>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F9EEE152-927B-E490-EF6C-67B0F7B49692}"/>
              </a:ext>
            </a:extLst>
          </p:cNvPr>
          <p:cNvSpPr>
            <a:spLocks noGrp="1"/>
          </p:cNvSpPr>
          <p:nvPr>
            <p:ph type="body" sz="quarter" idx="16"/>
          </p:nvPr>
        </p:nvSpPr>
        <p:spPr/>
        <p:txBody>
          <a:bodyPr>
            <a:normAutofit fontScale="85000" lnSpcReduction="10000"/>
          </a:bodyPr>
          <a:lstStyle/>
          <a:p>
            <a:r>
              <a:rPr lang="en-US" dirty="0"/>
              <a:t>The pivot role of modelling in problem-solving issues in continuous casting of steel: a project clustering experience….</a:t>
            </a:r>
          </a:p>
          <a:p>
            <a:endParaRPr lang="it-IT" dirty="0"/>
          </a:p>
        </p:txBody>
      </p:sp>
      <p:sp>
        <p:nvSpPr>
          <p:cNvPr id="4" name="Segnaposto testo 3">
            <a:extLst>
              <a:ext uri="{FF2B5EF4-FFF2-40B4-BE49-F238E27FC236}">
                <a16:creationId xmlns:a16="http://schemas.microsoft.com/office/drawing/2014/main" id="{183ED9A6-FA0D-9672-5A1C-498AD640AF37}"/>
              </a:ext>
            </a:extLst>
          </p:cNvPr>
          <p:cNvSpPr>
            <a:spLocks noGrp="1"/>
          </p:cNvSpPr>
          <p:nvPr>
            <p:ph type="body" sz="quarter" idx="19"/>
          </p:nvPr>
        </p:nvSpPr>
        <p:spPr>
          <a:xfrm>
            <a:off x="90790" y="1812015"/>
            <a:ext cx="6121763" cy="3185487"/>
          </a:xfrm>
        </p:spPr>
        <p:txBody>
          <a:bodyPr wrap="square">
            <a:spAutoFit/>
          </a:bodyPr>
          <a:lstStyle/>
          <a:p>
            <a:pPr marL="342900" marR="0" lvl="0" indent="-342900" algn="l" defTabSz="914400" rtl="0" eaLnBrk="1" fontAlgn="auto" latinLnBrk="0" hangingPunct="1">
              <a:lnSpc>
                <a:spcPct val="100000"/>
              </a:lnSpc>
              <a:spcBef>
                <a:spcPct val="0"/>
              </a:spcBef>
              <a:spcAft>
                <a:spcPts val="0"/>
              </a:spcAft>
              <a:buClrTx/>
              <a:buSzPct val="150000"/>
              <a:buFont typeface="Arial" panose="020B0604020202020204" pitchFamily="34" charset="0"/>
              <a:buChar char="•"/>
              <a:tabLst/>
              <a:defRPr/>
            </a:pPr>
            <a:r>
              <a:rPr kumimoji="0" lang="en-US" altLang="en-US" sz="1400" b="0" i="0" u="none" strike="noStrike" kern="1200" cap="none" spc="0" normalizeH="0" baseline="0" noProof="0" dirty="0">
                <a:ln>
                  <a:noFill/>
                </a:ln>
                <a:effectLst/>
                <a:uLnTx/>
                <a:uFillTx/>
              </a:rPr>
              <a:t>Non-uniform in-mould solidification in </a:t>
            </a:r>
            <a:r>
              <a:rPr kumimoji="0" lang="en-US" altLang="en-US" sz="1400" b="0" i="1" u="none" strike="noStrike" kern="1200" cap="none" spc="0" normalizeH="0" baseline="0" noProof="0" dirty="0">
                <a:ln>
                  <a:noFill/>
                </a:ln>
                <a:effectLst/>
                <a:uLnTx/>
                <a:uFillTx/>
              </a:rPr>
              <a:t>long and flat </a:t>
            </a:r>
            <a:r>
              <a:rPr kumimoji="0" lang="en-US" altLang="en-US" sz="1400" b="0" i="0" u="none" strike="noStrike" kern="1200" cap="none" spc="0" normalizeH="0" baseline="0" noProof="0" dirty="0">
                <a:ln>
                  <a:noFill/>
                </a:ln>
                <a:effectLst/>
                <a:uLnTx/>
                <a:uFillTx/>
              </a:rPr>
              <a:t>products can lead to </a:t>
            </a:r>
            <a:r>
              <a:rPr kumimoji="0" lang="en-US" altLang="en-US" sz="1400" b="1" i="0" u="sng" strike="noStrike" kern="1200" cap="none" spc="0" normalizeH="0" baseline="0" noProof="0" dirty="0">
                <a:ln>
                  <a:noFill/>
                </a:ln>
                <a:effectLst/>
                <a:uLnTx/>
                <a:uFillTx/>
              </a:rPr>
              <a:t>shape</a:t>
            </a:r>
            <a:r>
              <a:rPr kumimoji="0" lang="en-US" altLang="en-US" sz="1400" b="0" i="0" u="none" strike="noStrike" kern="1200" cap="none" spc="0" normalizeH="0" baseline="0" noProof="0" dirty="0">
                <a:ln>
                  <a:noFill/>
                </a:ln>
                <a:effectLst/>
                <a:uLnTx/>
                <a:uFillTx/>
              </a:rPr>
              <a:t> </a:t>
            </a:r>
            <a:r>
              <a:rPr kumimoji="0" lang="en-US" altLang="en-US" sz="1400" b="1" i="0" u="sng" strike="noStrike" kern="1200" cap="none" spc="0" normalizeH="0" baseline="0" noProof="0" dirty="0">
                <a:ln>
                  <a:noFill/>
                </a:ln>
                <a:effectLst/>
                <a:uLnTx/>
                <a:uFillTx/>
              </a:rPr>
              <a:t>defects</a:t>
            </a:r>
            <a:r>
              <a:rPr kumimoji="0" lang="en-US" altLang="en-US" sz="1400" b="0" i="0" u="none" strike="noStrike" kern="1200" cap="none" spc="0" normalizeH="0" baseline="0" noProof="0" dirty="0">
                <a:ln>
                  <a:noFill/>
                </a:ln>
                <a:effectLst/>
                <a:uLnTx/>
                <a:uFillTx/>
              </a:rPr>
              <a:t> (e.g., rhomboidity, off-corner depressions…) and/or </a:t>
            </a:r>
            <a:r>
              <a:rPr kumimoji="0" lang="en-US" altLang="en-US" sz="1400" b="1" i="0" u="sng" strike="noStrike" kern="1200" cap="none" spc="0" normalizeH="0" baseline="0" noProof="0" dirty="0">
                <a:ln>
                  <a:noFill/>
                </a:ln>
                <a:effectLst/>
                <a:uLnTx/>
                <a:uFillTx/>
              </a:rPr>
              <a:t>surface defects </a:t>
            </a:r>
            <a:r>
              <a:rPr kumimoji="0" lang="en-US" altLang="en-US" sz="1400" b="0" i="0" u="none" strike="noStrike" kern="1200" cap="none" spc="0" normalizeH="0" baseline="0" noProof="0" dirty="0">
                <a:ln>
                  <a:noFill/>
                </a:ln>
                <a:effectLst/>
                <a:uLnTx/>
                <a:uFillTx/>
              </a:rPr>
              <a:t>(e.g., surface, corner cracks) affecting quality and productivity.</a:t>
            </a:r>
            <a:endParaRPr kumimoji="0" lang="en-US" altLang="en-US" sz="700" b="0" i="0" u="none" strike="noStrike" kern="1200" cap="none" spc="0" normalizeH="0" baseline="0" noProof="0" dirty="0">
              <a:ln>
                <a:noFill/>
              </a:ln>
              <a:effectLst/>
              <a:uLnTx/>
              <a:uFillTx/>
            </a:endParaRPr>
          </a:p>
          <a:p>
            <a:pPr marL="0" marR="0" lvl="0" indent="0" algn="l" defTabSz="914400" rtl="0" eaLnBrk="1" fontAlgn="auto" latinLnBrk="0" hangingPunct="1">
              <a:lnSpc>
                <a:spcPct val="100000"/>
              </a:lnSpc>
              <a:spcBef>
                <a:spcPct val="0"/>
              </a:spcBef>
              <a:spcAft>
                <a:spcPts val="0"/>
              </a:spcAft>
              <a:buClrTx/>
              <a:buSzPct val="150000"/>
              <a:buFont typeface="Arial" panose="020B0604020202020204" pitchFamily="34" charset="0"/>
              <a:buNone/>
              <a:tabLst/>
              <a:defRPr/>
            </a:pPr>
            <a:endParaRPr kumimoji="0" lang="en-US" altLang="en-US" sz="700" b="0" i="0" u="none" strike="noStrike" kern="1200" cap="none" spc="0" normalizeH="0" baseline="0" noProof="0" dirty="0">
              <a:ln>
                <a:noFill/>
              </a:ln>
              <a:effectLst/>
              <a:uLnTx/>
              <a:uFillTx/>
            </a:endParaRPr>
          </a:p>
          <a:p>
            <a:pPr marL="342900" marR="0" lvl="0" indent="-342900" algn="l" defTabSz="914400" rtl="0" eaLnBrk="1" fontAlgn="auto" latinLnBrk="0" hangingPunct="1">
              <a:lnSpc>
                <a:spcPct val="100000"/>
              </a:lnSpc>
              <a:spcBef>
                <a:spcPct val="0"/>
              </a:spcBef>
              <a:spcAft>
                <a:spcPts val="0"/>
              </a:spcAft>
              <a:buClrTx/>
              <a:buSzPct val="150000"/>
              <a:buFont typeface="Arial" panose="020B0604020202020204" pitchFamily="34" charset="0"/>
              <a:buChar char="•"/>
              <a:tabLst/>
              <a:defRPr/>
            </a:pPr>
            <a:r>
              <a:rPr kumimoji="0" lang="en-IE" altLang="en-US" sz="1400" b="0" i="1" u="none" strike="noStrike" kern="1200" cap="none" spc="0" normalizeH="0" baseline="0" noProof="0" dirty="0">
                <a:ln>
                  <a:noFill/>
                </a:ln>
                <a:effectLst/>
                <a:uLnTx/>
                <a:uFillTx/>
              </a:rPr>
              <a:t>Long products casting </a:t>
            </a:r>
            <a:r>
              <a:rPr kumimoji="0" lang="en-IE" altLang="en-US" sz="1400" b="0" i="0" u="none" strike="noStrike" kern="1200" cap="none" spc="0" normalizeH="0" baseline="0" noProof="0" dirty="0">
                <a:ln>
                  <a:noFill/>
                </a:ln>
                <a:effectLst/>
                <a:uLnTx/>
                <a:uFillTx/>
              </a:rPr>
              <a:t>suffers improper heat transfer conditions for solidification in the mould and in the secondary cooling zone.</a:t>
            </a:r>
          </a:p>
          <a:p>
            <a:pPr marL="342900" marR="0" lvl="0" indent="-342900" algn="l" defTabSz="914400" rtl="0" eaLnBrk="1" fontAlgn="auto" latinLnBrk="0" hangingPunct="1">
              <a:lnSpc>
                <a:spcPct val="100000"/>
              </a:lnSpc>
              <a:spcBef>
                <a:spcPct val="0"/>
              </a:spcBef>
              <a:spcAft>
                <a:spcPts val="0"/>
              </a:spcAft>
              <a:buClrTx/>
              <a:buSzPct val="150000"/>
              <a:buFont typeface="Arial" panose="020B0604020202020204" pitchFamily="34" charset="0"/>
              <a:buChar char="•"/>
              <a:tabLst/>
              <a:defRPr/>
            </a:pPr>
            <a:endParaRPr kumimoji="0" lang="en-IE" altLang="en-US" sz="1400" b="0" i="0" u="none" strike="noStrike" kern="1200" cap="none" spc="0" normalizeH="0" baseline="0" noProof="0" dirty="0">
              <a:ln>
                <a:noFill/>
              </a:ln>
              <a:effectLst/>
              <a:uLnTx/>
              <a:uFillTx/>
            </a:endParaRPr>
          </a:p>
          <a:p>
            <a:pPr marL="0" marR="0" lvl="0" indent="0" defTabSz="914400" rtl="0" eaLnBrk="1" fontAlgn="auto" latinLnBrk="0" hangingPunct="1">
              <a:lnSpc>
                <a:spcPct val="100000"/>
              </a:lnSpc>
              <a:spcBef>
                <a:spcPct val="0"/>
              </a:spcBef>
              <a:spcAft>
                <a:spcPts val="0"/>
              </a:spcAft>
              <a:buClrTx/>
              <a:buSzPct val="150000"/>
              <a:buFont typeface="Arial" panose="020B0604020202020204" pitchFamily="34" charset="0"/>
              <a:buNone/>
              <a:tabLst/>
              <a:defRPr/>
            </a:pPr>
            <a:r>
              <a:rPr kumimoji="0" lang="en-IE" altLang="en-US" sz="1400" b="1" i="0" u="none" strike="noStrike" kern="1200" cap="none" spc="0" normalizeH="0" baseline="0" noProof="0" dirty="0">
                <a:ln>
                  <a:noFill/>
                </a:ln>
                <a:effectLst/>
                <a:uLnTx/>
                <a:uFillTx/>
              </a:rPr>
              <a:t>	Main project Objectives</a:t>
            </a:r>
          </a:p>
          <a:p>
            <a:pPr marL="342900" marR="0" lvl="0" indent="-342900" defTabSz="914400" rtl="0" eaLnBrk="1" fontAlgn="auto" latinLnBrk="0" hangingPunct="1">
              <a:lnSpc>
                <a:spcPct val="100000"/>
              </a:lnSpc>
              <a:spcBef>
                <a:spcPct val="0"/>
              </a:spcBef>
              <a:spcAft>
                <a:spcPts val="0"/>
              </a:spcAft>
              <a:buClrTx/>
              <a:buSzPct val="150000"/>
              <a:buFont typeface="Arial" panose="020B0604020202020204" pitchFamily="34" charset="0"/>
              <a:buChar char="•"/>
              <a:tabLst/>
              <a:defRPr/>
            </a:pPr>
            <a:endParaRPr kumimoji="0" lang="en-IE" altLang="en-US" sz="1400" b="0" i="0" u="none" strike="noStrike" kern="1200" cap="none" spc="0" normalizeH="0" baseline="0" noProof="0" dirty="0">
              <a:ln>
                <a:noFill/>
              </a:ln>
              <a:effectLst/>
              <a:uLnTx/>
              <a:uFillTx/>
            </a:endParaRPr>
          </a:p>
          <a:p>
            <a:pPr marL="342900" marR="0" lvl="0" indent="-342900" algn="l" defTabSz="914400" rtl="0" eaLnBrk="1" fontAlgn="auto" latinLnBrk="0" hangingPunct="1">
              <a:lnSpc>
                <a:spcPct val="100000"/>
              </a:lnSpc>
              <a:spcBef>
                <a:spcPct val="0"/>
              </a:spcBef>
              <a:spcAft>
                <a:spcPts val="0"/>
              </a:spcAft>
              <a:buClrTx/>
              <a:buSzPct val="150000"/>
              <a:buFont typeface="Arial" panose="020B0604020202020204" pitchFamily="34" charset="0"/>
              <a:buChar char="•"/>
              <a:tabLst/>
              <a:defRPr/>
            </a:pPr>
            <a:r>
              <a:rPr kumimoji="0" lang="en-US" altLang="en-US" sz="1400" b="0" i="1" u="sng" strike="noStrike" kern="1200" cap="none" spc="0" normalizeH="0" baseline="0" noProof="0" dirty="0">
                <a:ln>
                  <a:noFill/>
                </a:ln>
                <a:effectLst/>
                <a:uLnTx/>
                <a:uFillTx/>
              </a:rPr>
              <a:t>Early detection of process conditions </a:t>
            </a:r>
            <a:r>
              <a:rPr kumimoji="0" lang="en-US" altLang="en-US" sz="1400" b="0" i="0" u="none" strike="noStrike" kern="1200" cap="none" spc="0" normalizeH="0" baseline="0" noProof="0" dirty="0">
                <a:ln>
                  <a:noFill/>
                </a:ln>
                <a:effectLst/>
                <a:uLnTx/>
                <a:uFillTx/>
              </a:rPr>
              <a:t>leading to these defects.</a:t>
            </a:r>
            <a:endParaRPr kumimoji="0" lang="en-US" altLang="en-US" sz="900" b="0" i="0" u="none" strike="noStrike" kern="1200" cap="none" spc="0" normalizeH="0" baseline="0" noProof="0" dirty="0">
              <a:ln>
                <a:noFill/>
              </a:ln>
              <a:effectLst/>
              <a:uLnTx/>
              <a:uFillTx/>
            </a:endParaRPr>
          </a:p>
          <a:p>
            <a:pPr marL="0" marR="0" lvl="0" indent="0" algn="l" defTabSz="914400" rtl="0" eaLnBrk="1" fontAlgn="auto" latinLnBrk="0" hangingPunct="1">
              <a:lnSpc>
                <a:spcPct val="100000"/>
              </a:lnSpc>
              <a:spcBef>
                <a:spcPct val="0"/>
              </a:spcBef>
              <a:spcAft>
                <a:spcPts val="0"/>
              </a:spcAft>
              <a:buClrTx/>
              <a:buSzPct val="150000"/>
              <a:buFont typeface="Arial" panose="020B0604020202020204" pitchFamily="34" charset="0"/>
              <a:buNone/>
              <a:tabLst/>
              <a:defRPr/>
            </a:pPr>
            <a:endParaRPr kumimoji="0" lang="en-US" altLang="en-US" sz="900" b="0" i="0" u="none" strike="noStrike" kern="1200" cap="none" spc="0" normalizeH="0" baseline="0" noProof="0" dirty="0">
              <a:ln>
                <a:noFill/>
              </a:ln>
              <a:effectLst/>
              <a:uLnTx/>
              <a:uFillTx/>
            </a:endParaRPr>
          </a:p>
          <a:p>
            <a:pPr marL="342900" marR="0" lvl="0" indent="-342900" algn="l" defTabSz="914400" rtl="0" eaLnBrk="1" fontAlgn="auto" latinLnBrk="0" hangingPunct="1">
              <a:lnSpc>
                <a:spcPct val="100000"/>
              </a:lnSpc>
              <a:spcBef>
                <a:spcPct val="0"/>
              </a:spcBef>
              <a:spcAft>
                <a:spcPts val="0"/>
              </a:spcAft>
              <a:buClrTx/>
              <a:buSzPct val="150000"/>
              <a:buFont typeface="Arial" panose="020B0604020202020204" pitchFamily="34" charset="0"/>
              <a:buChar char="•"/>
              <a:tabLst/>
              <a:defRPr/>
            </a:pPr>
            <a:r>
              <a:rPr kumimoji="0" lang="en-US" altLang="en-US" sz="1400" b="0" i="1" u="sng" strike="noStrike" kern="1200" cap="none" spc="0" normalizeH="0" baseline="0" noProof="0" dirty="0">
                <a:ln>
                  <a:noFill/>
                </a:ln>
                <a:effectLst/>
                <a:uLnTx/>
                <a:uFillTx/>
              </a:rPr>
              <a:t>Identification,</a:t>
            </a:r>
            <a:r>
              <a:rPr kumimoji="0" lang="en-US" altLang="en-US" sz="1400" b="0" i="0" u="none" strike="noStrike" kern="1200" cap="none" spc="0" normalizeH="0" baseline="0" noProof="0" dirty="0">
                <a:ln>
                  <a:noFill/>
                </a:ln>
                <a:effectLst/>
                <a:uLnTx/>
                <a:uFillTx/>
              </a:rPr>
              <a:t> with the support of sensors and </a:t>
            </a:r>
            <a:r>
              <a:rPr kumimoji="0" lang="en-US" altLang="en-US" sz="1400" b="1" i="0" u="none" strike="noStrike" kern="1200" cap="none" spc="0" normalizeH="0" baseline="0" noProof="0" dirty="0">
                <a:ln>
                  <a:noFill/>
                </a:ln>
                <a:effectLst/>
                <a:uLnTx/>
                <a:uFillTx/>
              </a:rPr>
              <a:t>models</a:t>
            </a:r>
            <a:r>
              <a:rPr kumimoji="0" lang="en-US" altLang="en-US" sz="1400" b="0" i="0" u="none" strike="noStrike" kern="1200" cap="none" spc="0" normalizeH="0" baseline="0" noProof="0" dirty="0">
                <a:ln>
                  <a:noFill/>
                </a:ln>
                <a:effectLst/>
                <a:uLnTx/>
                <a:uFillTx/>
              </a:rPr>
              <a:t>, of </a:t>
            </a:r>
            <a:r>
              <a:rPr kumimoji="0" lang="en-US" altLang="en-US" sz="1400" b="0" i="1" u="sng" strike="noStrike" kern="1200" cap="none" spc="0" normalizeH="0" baseline="0" noProof="0" dirty="0">
                <a:ln>
                  <a:noFill/>
                </a:ln>
                <a:effectLst/>
                <a:uLnTx/>
                <a:uFillTx/>
              </a:rPr>
              <a:t>shape or quality problems </a:t>
            </a:r>
            <a:r>
              <a:rPr kumimoji="0" lang="en-US" altLang="en-US" sz="1400" b="0" i="0" u="none" strike="noStrike" kern="1200" cap="none" spc="0" normalizeH="0" baseline="0" noProof="0" dirty="0">
                <a:ln>
                  <a:noFill/>
                </a:ln>
                <a:effectLst/>
                <a:uLnTx/>
                <a:uFillTx/>
              </a:rPr>
              <a:t>in the cast product leading to drawbacks during rolling and/or linked with reheating furnaces/ billets welding problems</a:t>
            </a:r>
            <a:endParaRPr lang="it-IT" sz="1400" dirty="0"/>
          </a:p>
        </p:txBody>
      </p:sp>
      <p:sp>
        <p:nvSpPr>
          <p:cNvPr id="7" name="TextBox 6">
            <a:extLst>
              <a:ext uri="{FF2B5EF4-FFF2-40B4-BE49-F238E27FC236}">
                <a16:creationId xmlns:a16="http://schemas.microsoft.com/office/drawing/2014/main" id="{A9A8977A-17D2-604B-EDEE-5608A11A1F31}"/>
              </a:ext>
            </a:extLst>
          </p:cNvPr>
          <p:cNvSpPr txBox="1"/>
          <p:nvPr/>
        </p:nvSpPr>
        <p:spPr>
          <a:xfrm>
            <a:off x="109634" y="1275326"/>
            <a:ext cx="5643625" cy="523220"/>
          </a:xfrm>
          <a:prstGeom prst="rect">
            <a:avLst/>
          </a:prstGeom>
          <a:noFill/>
        </p:spPr>
        <p:txBody>
          <a:bodyPr wrap="square">
            <a:spAutoFit/>
          </a:bodyPr>
          <a:lstStyle/>
          <a:p>
            <a:pPr>
              <a:spcBef>
                <a:spcPts val="300"/>
              </a:spcBef>
              <a:spcAft>
                <a:spcPts val="300"/>
              </a:spcAft>
            </a:pPr>
            <a:r>
              <a:rPr lang="en-US" sz="1400" b="1" dirty="0">
                <a:solidFill>
                  <a:srgbClr val="FF0000"/>
                </a:solidFill>
                <a:latin typeface="Aptos" panose="020B0004020202020204" pitchFamily="34" charset="0"/>
              </a:rPr>
              <a:t>A Modelling Experience coupling modelling, process control and steel quality in continuous casting: SUNSHINE </a:t>
            </a:r>
            <a:endParaRPr lang="it-IT" sz="1400" b="1" dirty="0">
              <a:solidFill>
                <a:srgbClr val="FF0000"/>
              </a:solidFill>
              <a:latin typeface="Aptos" panose="020B0004020202020204" pitchFamily="34" charset="0"/>
            </a:endParaRPr>
          </a:p>
        </p:txBody>
      </p:sp>
      <p:pic>
        <p:nvPicPr>
          <p:cNvPr id="9" name="Picture 8">
            <a:extLst>
              <a:ext uri="{FF2B5EF4-FFF2-40B4-BE49-F238E27FC236}">
                <a16:creationId xmlns:a16="http://schemas.microsoft.com/office/drawing/2014/main" id="{65AB4B91-B829-B65D-477F-BE406ED37C29}"/>
              </a:ext>
            </a:extLst>
          </p:cNvPr>
          <p:cNvPicPr>
            <a:picLocks noChangeAspect="1"/>
          </p:cNvPicPr>
          <p:nvPr/>
        </p:nvPicPr>
        <p:blipFill>
          <a:blip r:embed="rId2"/>
          <a:stretch>
            <a:fillRect/>
          </a:stretch>
        </p:blipFill>
        <p:spPr>
          <a:xfrm>
            <a:off x="6212554" y="1587977"/>
            <a:ext cx="2840655" cy="3213465"/>
          </a:xfrm>
          <a:prstGeom prst="rect">
            <a:avLst/>
          </a:prstGeom>
        </p:spPr>
      </p:pic>
      <p:pic>
        <p:nvPicPr>
          <p:cNvPr id="3" name="Picture 2" descr="Blue text on a black background&#10;&#10;AI-generated content may be incorrect.">
            <a:extLst>
              <a:ext uri="{FF2B5EF4-FFF2-40B4-BE49-F238E27FC236}">
                <a16:creationId xmlns:a16="http://schemas.microsoft.com/office/drawing/2014/main" id="{09F3E4F4-4A31-0A2F-91E1-5860C54EE7A2}"/>
              </a:ext>
            </a:extLst>
          </p:cNvPr>
          <p:cNvPicPr>
            <a:picLocks noChangeAspect="1"/>
          </p:cNvPicPr>
          <p:nvPr/>
        </p:nvPicPr>
        <p:blipFill>
          <a:blip r:embed="rId3"/>
          <a:stretch>
            <a:fillRect/>
          </a:stretch>
        </p:blipFill>
        <p:spPr>
          <a:xfrm>
            <a:off x="7147203" y="1201232"/>
            <a:ext cx="1779549" cy="397040"/>
          </a:xfrm>
          <a:prstGeom prst="rect">
            <a:avLst/>
          </a:prstGeom>
        </p:spPr>
      </p:pic>
      <p:pic>
        <p:nvPicPr>
          <p:cNvPr id="6" name="Picture 5">
            <a:extLst>
              <a:ext uri="{FF2B5EF4-FFF2-40B4-BE49-F238E27FC236}">
                <a16:creationId xmlns:a16="http://schemas.microsoft.com/office/drawing/2014/main" id="{ED187917-7A92-DEDD-49B7-6D62FED463A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14705" y="44609"/>
            <a:ext cx="1089545" cy="734277"/>
          </a:xfrm>
          <a:prstGeom prst="rect">
            <a:avLst/>
          </a:prstGeom>
        </p:spPr>
      </p:pic>
      <p:pic>
        <p:nvPicPr>
          <p:cNvPr id="12" name="Picture 11">
            <a:extLst>
              <a:ext uri="{FF2B5EF4-FFF2-40B4-BE49-F238E27FC236}">
                <a16:creationId xmlns:a16="http://schemas.microsoft.com/office/drawing/2014/main" id="{CEC28C73-5BBF-FD7B-2C0E-1D32D12151D3}"/>
              </a:ext>
            </a:extLst>
          </p:cNvPr>
          <p:cNvPicPr>
            <a:picLocks noChangeAspect="1"/>
          </p:cNvPicPr>
          <p:nvPr/>
        </p:nvPicPr>
        <p:blipFill>
          <a:blip r:embed="rId5"/>
          <a:stretch>
            <a:fillRect/>
          </a:stretch>
        </p:blipFill>
        <p:spPr>
          <a:xfrm>
            <a:off x="5847906" y="169125"/>
            <a:ext cx="1545117" cy="485243"/>
          </a:xfrm>
          <a:prstGeom prst="rect">
            <a:avLst/>
          </a:prstGeom>
        </p:spPr>
      </p:pic>
    </p:spTree>
    <p:extLst>
      <p:ext uri="{BB962C8B-B14F-4D97-AF65-F5344CB8AC3E}">
        <p14:creationId xmlns:p14="http://schemas.microsoft.com/office/powerpoint/2010/main" val="498577204"/>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6ccadb4-0da7-4871-bcc7-9855108e5f7d">
      <Terms xmlns="http://schemas.microsoft.com/office/infopath/2007/PartnerControls"/>
    </lcf76f155ced4ddcb4097134ff3c332f>
    <TaxCatchAll xmlns="10e53832-cebe-459e-a67f-07b1f7e2e8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0E864961941C4BBD33D6AD7BC84ACC" ma:contentTypeVersion="12" ma:contentTypeDescription="Create a new document." ma:contentTypeScope="" ma:versionID="f7354f7d4941e612679062fd98237d0c">
  <xsd:schema xmlns:xsd="http://www.w3.org/2001/XMLSchema" xmlns:xs="http://www.w3.org/2001/XMLSchema" xmlns:p="http://schemas.microsoft.com/office/2006/metadata/properties" xmlns:ns2="16ccadb4-0da7-4871-bcc7-9855108e5f7d" xmlns:ns3="10e53832-cebe-459e-a67f-07b1f7e2e8e2" targetNamespace="http://schemas.microsoft.com/office/2006/metadata/properties" ma:root="true" ma:fieldsID="c0b0cdf68d754ee66e610f379d68194c" ns2:_="" ns3:_="">
    <xsd:import namespace="16ccadb4-0da7-4871-bcc7-9855108e5f7d"/>
    <xsd:import namespace="10e53832-cebe-459e-a67f-07b1f7e2e8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ccadb4-0da7-4871-bcc7-9855108e5f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af4de13-5988-42ba-be64-0cdd3a54ca9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e53832-cebe-459e-a67f-07b1f7e2e8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3e44e0b-b20b-4943-888b-50254e8ada95}" ma:internalName="TaxCatchAll" ma:showField="CatchAllData" ma:web="10e53832-cebe-459e-a67f-07b1f7e2e8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0F97FE-A0F2-44FC-9988-E4ED24AF04B6}">
  <ds:schemaRefs>
    <ds:schemaRef ds:uri="http://schemas.microsoft.com/sharepoint/v3/contenttype/forms"/>
  </ds:schemaRefs>
</ds:datastoreItem>
</file>

<file path=customXml/itemProps2.xml><?xml version="1.0" encoding="utf-8"?>
<ds:datastoreItem xmlns:ds="http://schemas.openxmlformats.org/officeDocument/2006/customXml" ds:itemID="{7B10632D-2D89-44AC-99ED-746979DE260F}">
  <ds:schemaRefs>
    <ds:schemaRef ds:uri="http://schemas.microsoft.com/office/2006/metadata/properties"/>
    <ds:schemaRef ds:uri="http://schemas.microsoft.com/office/infopath/2007/PartnerControls"/>
    <ds:schemaRef ds:uri="16ccadb4-0da7-4871-bcc7-9855108e5f7d"/>
    <ds:schemaRef ds:uri="10e53832-cebe-459e-a67f-07b1f7e2e8e2"/>
  </ds:schemaRefs>
</ds:datastoreItem>
</file>

<file path=customXml/itemProps3.xml><?xml version="1.0" encoding="utf-8"?>
<ds:datastoreItem xmlns:ds="http://schemas.openxmlformats.org/officeDocument/2006/customXml" ds:itemID="{07F9017B-5132-4D43-B409-DFCBF6186A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ccadb4-0da7-4871-bcc7-9855108e5f7d"/>
    <ds:schemaRef ds:uri="10e53832-cebe-459e-a67f-07b1f7e2e8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1094</TotalTime>
  <Words>1258</Words>
  <Application>Microsoft Office PowerPoint</Application>
  <PresentationFormat>On-screen Show (16:9)</PresentationFormat>
  <Paragraphs>86</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Associazione Italiana di Metallurgia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AIM</dc:title>
  <dc:creator>aDELGROSSO;AIM - Del Grosso Antonio</dc:creator>
  <cp:keywords>#template #aim #metallurgia</cp:keywords>
  <cp:lastModifiedBy>Michele DE SANTIS</cp:lastModifiedBy>
  <cp:revision>61</cp:revision>
  <dcterms:created xsi:type="dcterms:W3CDTF">2018-03-15T15:46:42Z</dcterms:created>
  <dcterms:modified xsi:type="dcterms:W3CDTF">2025-09-30T14:00:55Z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6175487-42af-4492-84fe-2b4054e011bd_Enabled">
    <vt:lpwstr>true</vt:lpwstr>
  </property>
  <property fmtid="{D5CDD505-2E9C-101B-9397-08002B2CF9AE}" pid="3" name="MSIP_Label_a6175487-42af-4492-84fe-2b4054e011bd_SetDate">
    <vt:lpwstr>2025-09-15T15:52:28Z</vt:lpwstr>
  </property>
  <property fmtid="{D5CDD505-2E9C-101B-9397-08002B2CF9AE}" pid="4" name="MSIP_Label_a6175487-42af-4492-84fe-2b4054e011bd_Method">
    <vt:lpwstr>Privileged</vt:lpwstr>
  </property>
  <property fmtid="{D5CDD505-2E9C-101B-9397-08002B2CF9AE}" pid="5" name="MSIP_Label_a6175487-42af-4492-84fe-2b4054e011bd_Name">
    <vt:lpwstr>Public</vt:lpwstr>
  </property>
  <property fmtid="{D5CDD505-2E9C-101B-9397-08002B2CF9AE}" pid="6" name="MSIP_Label_a6175487-42af-4492-84fe-2b4054e011bd_SiteId">
    <vt:lpwstr>76e3e3ff-fce0-45ec-a946-bc44d69a9b7e</vt:lpwstr>
  </property>
  <property fmtid="{D5CDD505-2E9C-101B-9397-08002B2CF9AE}" pid="7" name="MSIP_Label_a6175487-42af-4492-84fe-2b4054e011bd_ActionId">
    <vt:lpwstr>f42440a2-d058-4e5a-9398-92261ef2bafc</vt:lpwstr>
  </property>
  <property fmtid="{D5CDD505-2E9C-101B-9397-08002B2CF9AE}" pid="8" name="MSIP_Label_a6175487-42af-4492-84fe-2b4054e011bd_ContentBits">
    <vt:lpwstr>0</vt:lpwstr>
  </property>
  <property fmtid="{D5CDD505-2E9C-101B-9397-08002B2CF9AE}" pid="9" name="MSIP_Label_a6175487-42af-4492-84fe-2b4054e011bd_Tag">
    <vt:lpwstr>10, 0, 1, 1</vt:lpwstr>
  </property>
  <property fmtid="{D5CDD505-2E9C-101B-9397-08002B2CF9AE}" pid="10" name="ContentTypeId">
    <vt:lpwstr>0x010100770E864961941C4BBD33D6AD7BC84ACC</vt:lpwstr>
  </property>
  <property fmtid="{D5CDD505-2E9C-101B-9397-08002B2CF9AE}" pid="11" name="MediaServiceImageTags">
    <vt:lpwstr/>
  </property>
</Properties>
</file>