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4"/>
  </p:sldMasterIdLst>
  <p:notesMasterIdLst>
    <p:notesMasterId r:id="rId18"/>
  </p:notesMasterIdLst>
  <p:handoutMasterIdLst>
    <p:handoutMasterId r:id="rId19"/>
  </p:handoutMasterIdLst>
  <p:sldIdLst>
    <p:sldId id="263" r:id="rId5"/>
    <p:sldId id="264" r:id="rId6"/>
    <p:sldId id="272" r:id="rId7"/>
    <p:sldId id="271" r:id="rId8"/>
    <p:sldId id="265" r:id="rId9"/>
    <p:sldId id="270" r:id="rId10"/>
    <p:sldId id="274" r:id="rId11"/>
    <p:sldId id="269" r:id="rId12"/>
    <p:sldId id="275" r:id="rId13"/>
    <p:sldId id="276" r:id="rId14"/>
    <p:sldId id="266" r:id="rId15"/>
    <p:sldId id="267" r:id="rId16"/>
    <p:sldId id="268" r:id="rId1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0101"/>
    <a:srgbClr val="0E76BD"/>
    <a:srgbClr val="C13832"/>
    <a:srgbClr val="005163"/>
    <a:srgbClr val="3C489E"/>
    <a:srgbClr val="8890C1"/>
    <a:srgbClr val="F0F0F0"/>
    <a:srgbClr val="2025C7"/>
    <a:srgbClr val="CC5046"/>
    <a:srgbClr val="F15B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383AB3-FB42-458B-A1C0-2822D0F36054}" v="53" dt="2025-09-30T13:17:37.9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56" autoAdjust="0"/>
    <p:restoredTop sz="86483" autoAdjust="0"/>
  </p:normalViewPr>
  <p:slideViewPr>
    <p:cSldViewPr snapToGrid="0" showGuides="1">
      <p:cViewPr varScale="1">
        <p:scale>
          <a:sx n="106" d="100"/>
          <a:sy n="106" d="100"/>
        </p:scale>
        <p:origin x="86" y="283"/>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60" d="100"/>
          <a:sy n="60" d="100"/>
        </p:scale>
        <p:origin x="3264"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e DE SANTIS" userId="330d1132-7df1-4fd9-aff9-7f0aa3f088b8" providerId="ADAL" clId="{CA8B0865-7320-4B8F-ABE0-E8EE4A239FA3}"/>
    <pc:docChg chg="undo custSel addSld delSld modSld sldOrd">
      <pc:chgData name="Michele DE SANTIS" userId="330d1132-7df1-4fd9-aff9-7f0aa3f088b8" providerId="ADAL" clId="{CA8B0865-7320-4B8F-ABE0-E8EE4A239FA3}" dt="2025-09-30T13:33:44.978" v="1675" actId="6549"/>
      <pc:docMkLst>
        <pc:docMk/>
      </pc:docMkLst>
      <pc:sldChg chg="modSp mod">
        <pc:chgData name="Michele DE SANTIS" userId="330d1132-7df1-4fd9-aff9-7f0aa3f088b8" providerId="ADAL" clId="{CA8B0865-7320-4B8F-ABE0-E8EE4A239FA3}" dt="2025-09-30T13:33:38.267" v="1674" actId="27107"/>
        <pc:sldMkLst>
          <pc:docMk/>
          <pc:sldMk cId="146146924" sldId="263"/>
        </pc:sldMkLst>
        <pc:spChg chg="mod">
          <ac:chgData name="Michele DE SANTIS" userId="330d1132-7df1-4fd9-aff9-7f0aa3f088b8" providerId="ADAL" clId="{CA8B0865-7320-4B8F-ABE0-E8EE4A239FA3}" dt="2025-09-26T22:45:11.486" v="266" actId="113"/>
          <ac:spMkLst>
            <pc:docMk/>
            <pc:sldMk cId="146146924" sldId="263"/>
            <ac:spMk id="2" creationId="{A535D72F-E1DD-4145-BC3A-9EF70BF48DF3}"/>
          </ac:spMkLst>
        </pc:spChg>
        <pc:spChg chg="mod ord">
          <ac:chgData name="Michele DE SANTIS" userId="330d1132-7df1-4fd9-aff9-7f0aa3f088b8" providerId="ADAL" clId="{CA8B0865-7320-4B8F-ABE0-E8EE4A239FA3}" dt="2025-09-30T13:33:38.267" v="1674" actId="27107"/>
          <ac:spMkLst>
            <pc:docMk/>
            <pc:sldMk cId="146146924" sldId="263"/>
            <ac:spMk id="3" creationId="{9F9DE008-699E-44D0-B341-A268DD341806}"/>
          </ac:spMkLst>
        </pc:spChg>
      </pc:sldChg>
      <pc:sldChg chg="addSp delSp modSp mod">
        <pc:chgData name="Michele DE SANTIS" userId="330d1132-7df1-4fd9-aff9-7f0aa3f088b8" providerId="ADAL" clId="{CA8B0865-7320-4B8F-ABE0-E8EE4A239FA3}" dt="2025-09-30T13:33:44.978" v="1675" actId="6549"/>
        <pc:sldMkLst>
          <pc:docMk/>
          <pc:sldMk cId="890062449" sldId="264"/>
        </pc:sldMkLst>
        <pc:spChg chg="mod">
          <ac:chgData name="Michele DE SANTIS" userId="330d1132-7df1-4fd9-aff9-7f0aa3f088b8" providerId="ADAL" clId="{CA8B0865-7320-4B8F-ABE0-E8EE4A239FA3}" dt="2025-09-30T13:33:44.978" v="1675" actId="6549"/>
          <ac:spMkLst>
            <pc:docMk/>
            <pc:sldMk cId="890062449" sldId="264"/>
            <ac:spMk id="4" creationId="{816A1D32-5459-1EE7-894D-F5131F6D7770}"/>
          </ac:spMkLst>
        </pc:spChg>
        <pc:spChg chg="add mod">
          <ac:chgData name="Michele DE SANTIS" userId="330d1132-7df1-4fd9-aff9-7f0aa3f088b8" providerId="ADAL" clId="{CA8B0865-7320-4B8F-ABE0-E8EE4A239FA3}" dt="2025-09-30T13:33:28.248" v="1672" actId="20577"/>
          <ac:spMkLst>
            <pc:docMk/>
            <pc:sldMk cId="890062449" sldId="264"/>
            <ac:spMk id="5" creationId="{D8C5597B-D3B5-996B-BF77-C4D8234914AB}"/>
          </ac:spMkLst>
        </pc:spChg>
        <pc:spChg chg="add mod">
          <ac:chgData name="Michele DE SANTIS" userId="330d1132-7df1-4fd9-aff9-7f0aa3f088b8" providerId="ADAL" clId="{CA8B0865-7320-4B8F-ABE0-E8EE4A239FA3}" dt="2025-09-26T22:49:02.646" v="479" actId="1076"/>
          <ac:spMkLst>
            <pc:docMk/>
            <pc:sldMk cId="890062449" sldId="264"/>
            <ac:spMk id="6" creationId="{44A26881-B1DC-7678-84BC-EE8019ECE837}"/>
          </ac:spMkLst>
        </pc:spChg>
        <pc:picChg chg="add mod">
          <ac:chgData name="Michele DE SANTIS" userId="330d1132-7df1-4fd9-aff9-7f0aa3f088b8" providerId="ADAL" clId="{CA8B0865-7320-4B8F-ABE0-E8EE4A239FA3}" dt="2025-09-29T10:11:34.351" v="1032" actId="1076"/>
          <ac:picMkLst>
            <pc:docMk/>
            <pc:sldMk cId="890062449" sldId="264"/>
            <ac:picMk id="2" creationId="{8B402D26-0383-8F5C-C4AE-43C3CEF2E33F}"/>
          </ac:picMkLst>
        </pc:picChg>
      </pc:sldChg>
      <pc:sldChg chg="modSp mod">
        <pc:chgData name="Michele DE SANTIS" userId="330d1132-7df1-4fd9-aff9-7f0aa3f088b8" providerId="ADAL" clId="{CA8B0865-7320-4B8F-ABE0-E8EE4A239FA3}" dt="2025-09-30T13:33:12.314" v="1668" actId="6549"/>
        <pc:sldMkLst>
          <pc:docMk/>
          <pc:sldMk cId="1850491925" sldId="265"/>
        </pc:sldMkLst>
        <pc:spChg chg="mod">
          <ac:chgData name="Michele DE SANTIS" userId="330d1132-7df1-4fd9-aff9-7f0aa3f088b8" providerId="ADAL" clId="{CA8B0865-7320-4B8F-ABE0-E8EE4A239FA3}" dt="2025-09-30T13:33:12.314" v="1668" actId="6549"/>
          <ac:spMkLst>
            <pc:docMk/>
            <pc:sldMk cId="1850491925" sldId="265"/>
            <ac:spMk id="2" creationId="{D9536C2C-E3D2-BDB6-28AF-966CDEDA4697}"/>
          </ac:spMkLst>
        </pc:spChg>
        <pc:spChg chg="mod">
          <ac:chgData name="Michele DE SANTIS" userId="330d1132-7df1-4fd9-aff9-7f0aa3f088b8" providerId="ADAL" clId="{CA8B0865-7320-4B8F-ABE0-E8EE4A239FA3}" dt="2025-09-30T11:18:53.067" v="1039" actId="313"/>
          <ac:spMkLst>
            <pc:docMk/>
            <pc:sldMk cId="1850491925" sldId="265"/>
            <ac:spMk id="3" creationId="{84E562AC-547D-AF98-CEE5-4C31116F697D}"/>
          </ac:spMkLst>
        </pc:spChg>
      </pc:sldChg>
      <pc:sldChg chg="addSp delSp modSp mod ord">
        <pc:chgData name="Michele DE SANTIS" userId="330d1132-7df1-4fd9-aff9-7f0aa3f088b8" providerId="ADAL" clId="{CA8B0865-7320-4B8F-ABE0-E8EE4A239FA3}" dt="2025-09-30T13:33:00.912" v="1664" actId="6549"/>
        <pc:sldMkLst>
          <pc:docMk/>
          <pc:sldMk cId="3513135367" sldId="266"/>
        </pc:sldMkLst>
        <pc:spChg chg="add mod">
          <ac:chgData name="Michele DE SANTIS" userId="330d1132-7df1-4fd9-aff9-7f0aa3f088b8" providerId="ADAL" clId="{CA8B0865-7320-4B8F-ABE0-E8EE4A239FA3}" dt="2025-09-30T13:09:52.109" v="1304" actId="121"/>
          <ac:spMkLst>
            <pc:docMk/>
            <pc:sldMk cId="3513135367" sldId="266"/>
            <ac:spMk id="2" creationId="{55E3B4A7-2CC1-BAFC-FA30-821C46F38F6A}"/>
          </ac:spMkLst>
        </pc:spChg>
        <pc:spChg chg="add mod">
          <ac:chgData name="Michele DE SANTIS" userId="330d1132-7df1-4fd9-aff9-7f0aa3f088b8" providerId="ADAL" clId="{CA8B0865-7320-4B8F-ABE0-E8EE4A239FA3}" dt="2025-09-30T13:33:00.912" v="1664" actId="6549"/>
          <ac:spMkLst>
            <pc:docMk/>
            <pc:sldMk cId="3513135367" sldId="266"/>
            <ac:spMk id="5" creationId="{88922DA5-D23A-C92E-FD42-8549DF2AD58C}"/>
          </ac:spMkLst>
        </pc:spChg>
        <pc:spChg chg="add mod">
          <ac:chgData name="Michele DE SANTIS" userId="330d1132-7df1-4fd9-aff9-7f0aa3f088b8" providerId="ADAL" clId="{CA8B0865-7320-4B8F-ABE0-E8EE4A239FA3}" dt="2025-09-30T13:08:01.383" v="1281" actId="1076"/>
          <ac:spMkLst>
            <pc:docMk/>
            <pc:sldMk cId="3513135367" sldId="266"/>
            <ac:spMk id="7" creationId="{90BB3097-0DF2-1280-D8A2-59E9F1CC7893}"/>
          </ac:spMkLst>
        </pc:spChg>
        <pc:spChg chg="add mod">
          <ac:chgData name="Michele DE SANTIS" userId="330d1132-7df1-4fd9-aff9-7f0aa3f088b8" providerId="ADAL" clId="{CA8B0865-7320-4B8F-ABE0-E8EE4A239FA3}" dt="2025-09-30T12:59:28.578" v="1265" actId="1076"/>
          <ac:spMkLst>
            <pc:docMk/>
            <pc:sldMk cId="3513135367" sldId="266"/>
            <ac:spMk id="18" creationId="{CDF10F05-2094-DB0A-7407-030066419BC4}"/>
          </ac:spMkLst>
        </pc:spChg>
        <pc:picChg chg="add mod">
          <ac:chgData name="Michele DE SANTIS" userId="330d1132-7df1-4fd9-aff9-7f0aa3f088b8" providerId="ADAL" clId="{CA8B0865-7320-4B8F-ABE0-E8EE4A239FA3}" dt="2025-09-30T13:09:51.038" v="1301" actId="1076"/>
          <ac:picMkLst>
            <pc:docMk/>
            <pc:sldMk cId="3513135367" sldId="266"/>
            <ac:picMk id="3" creationId="{90F75C22-B90D-4878-CAD1-86B44DAF999B}"/>
          </ac:picMkLst>
        </pc:picChg>
        <pc:picChg chg="add mod">
          <ac:chgData name="Michele DE SANTIS" userId="330d1132-7df1-4fd9-aff9-7f0aa3f088b8" providerId="ADAL" clId="{CA8B0865-7320-4B8F-ABE0-E8EE4A239FA3}" dt="2025-09-30T13:08:23.537" v="1286" actId="1076"/>
          <ac:picMkLst>
            <pc:docMk/>
            <pc:sldMk cId="3513135367" sldId="266"/>
            <ac:picMk id="4" creationId="{A6E44FA5-4BF5-318D-AA5D-06E6368B332C}"/>
          </ac:picMkLst>
        </pc:picChg>
        <pc:picChg chg="add mod">
          <ac:chgData name="Michele DE SANTIS" userId="330d1132-7df1-4fd9-aff9-7f0aa3f088b8" providerId="ADAL" clId="{CA8B0865-7320-4B8F-ABE0-E8EE4A239FA3}" dt="2025-09-30T13:08:21.895" v="1285" actId="1076"/>
          <ac:picMkLst>
            <pc:docMk/>
            <pc:sldMk cId="3513135367" sldId="266"/>
            <ac:picMk id="6" creationId="{16844E7C-5FDE-8EF3-842A-1C0B5A652E04}"/>
          </ac:picMkLst>
        </pc:picChg>
        <pc:picChg chg="add mod">
          <ac:chgData name="Michele DE SANTIS" userId="330d1132-7df1-4fd9-aff9-7f0aa3f088b8" providerId="ADAL" clId="{CA8B0865-7320-4B8F-ABE0-E8EE4A239FA3}" dt="2025-09-30T13:09:55.959" v="1306" actId="1076"/>
          <ac:picMkLst>
            <pc:docMk/>
            <pc:sldMk cId="3513135367" sldId="266"/>
            <ac:picMk id="8" creationId="{E6A42A4C-06C3-1BE8-A1ED-015C4C91F489}"/>
          </ac:picMkLst>
        </pc:picChg>
        <pc:picChg chg="add mod">
          <ac:chgData name="Michele DE SANTIS" userId="330d1132-7df1-4fd9-aff9-7f0aa3f088b8" providerId="ADAL" clId="{CA8B0865-7320-4B8F-ABE0-E8EE4A239FA3}" dt="2025-09-30T13:09:52.479" v="1305" actId="1076"/>
          <ac:picMkLst>
            <pc:docMk/>
            <pc:sldMk cId="3513135367" sldId="266"/>
            <ac:picMk id="9" creationId="{CBC7FEE1-7017-AA86-78D0-58EA3231ACAD}"/>
          </ac:picMkLst>
        </pc:picChg>
        <pc:picChg chg="add mod ord">
          <ac:chgData name="Michele DE SANTIS" userId="330d1132-7df1-4fd9-aff9-7f0aa3f088b8" providerId="ADAL" clId="{CA8B0865-7320-4B8F-ABE0-E8EE4A239FA3}" dt="2025-09-30T12:57:45.462" v="1242" actId="167"/>
          <ac:picMkLst>
            <pc:docMk/>
            <pc:sldMk cId="3513135367" sldId="266"/>
            <ac:picMk id="19" creationId="{93F4B562-1E64-1397-8773-8A58E58C2A12}"/>
          </ac:picMkLst>
        </pc:picChg>
      </pc:sldChg>
      <pc:sldChg chg="addSp delSp modSp mod ord">
        <pc:chgData name="Michele DE SANTIS" userId="330d1132-7df1-4fd9-aff9-7f0aa3f088b8" providerId="ADAL" clId="{CA8B0865-7320-4B8F-ABE0-E8EE4A239FA3}" dt="2025-09-30T13:32:55.361" v="1662" actId="6549"/>
        <pc:sldMkLst>
          <pc:docMk/>
          <pc:sldMk cId="1735846345" sldId="267"/>
        </pc:sldMkLst>
        <pc:spChg chg="mod">
          <ac:chgData name="Michele DE SANTIS" userId="330d1132-7df1-4fd9-aff9-7f0aa3f088b8" providerId="ADAL" clId="{CA8B0865-7320-4B8F-ABE0-E8EE4A239FA3}" dt="2025-09-30T11:19:13.756" v="1059" actId="313"/>
          <ac:spMkLst>
            <pc:docMk/>
            <pc:sldMk cId="1735846345" sldId="267"/>
            <ac:spMk id="4" creationId="{5C948A6F-5B42-5702-EC53-20A0FCE6B564}"/>
          </ac:spMkLst>
        </pc:spChg>
        <pc:spChg chg="add mod">
          <ac:chgData name="Michele DE SANTIS" userId="330d1132-7df1-4fd9-aff9-7f0aa3f088b8" providerId="ADAL" clId="{CA8B0865-7320-4B8F-ABE0-E8EE4A239FA3}" dt="2025-09-30T13:32:55.361" v="1662" actId="6549"/>
          <ac:spMkLst>
            <pc:docMk/>
            <pc:sldMk cId="1735846345" sldId="267"/>
            <ac:spMk id="9" creationId="{23E64B22-9F05-A5B7-9409-2281EFA71EA9}"/>
          </ac:spMkLst>
        </pc:spChg>
        <pc:picChg chg="add mod">
          <ac:chgData name="Michele DE SANTIS" userId="330d1132-7df1-4fd9-aff9-7f0aa3f088b8" providerId="ADAL" clId="{CA8B0865-7320-4B8F-ABE0-E8EE4A239FA3}" dt="2025-09-26T23:13:33.997" v="821"/>
          <ac:picMkLst>
            <pc:docMk/>
            <pc:sldMk cId="1735846345" sldId="267"/>
            <ac:picMk id="2" creationId="{C805CD3D-EEC8-C458-4942-ABE489C3BD10}"/>
          </ac:picMkLst>
        </pc:picChg>
        <pc:picChg chg="add mod">
          <ac:chgData name="Michele DE SANTIS" userId="330d1132-7df1-4fd9-aff9-7f0aa3f088b8" providerId="ADAL" clId="{CA8B0865-7320-4B8F-ABE0-E8EE4A239FA3}" dt="2025-09-26T23:13:33.997" v="821"/>
          <ac:picMkLst>
            <pc:docMk/>
            <pc:sldMk cId="1735846345" sldId="267"/>
            <ac:picMk id="3" creationId="{164A0165-AB80-D1B0-1E60-38FF640F73FD}"/>
          </ac:picMkLst>
        </pc:picChg>
      </pc:sldChg>
      <pc:sldChg chg="addSp delSp modSp mod ord">
        <pc:chgData name="Michele DE SANTIS" userId="330d1132-7df1-4fd9-aff9-7f0aa3f088b8" providerId="ADAL" clId="{CA8B0865-7320-4B8F-ABE0-E8EE4A239FA3}" dt="2025-09-30T13:32:51.585" v="1661" actId="6549"/>
        <pc:sldMkLst>
          <pc:docMk/>
          <pc:sldMk cId="1232492523" sldId="268"/>
        </pc:sldMkLst>
        <pc:spChg chg="mod">
          <ac:chgData name="Michele DE SANTIS" userId="330d1132-7df1-4fd9-aff9-7f0aa3f088b8" providerId="ADAL" clId="{CA8B0865-7320-4B8F-ABE0-E8EE4A239FA3}" dt="2025-09-30T11:19:14.607" v="1060" actId="313"/>
          <ac:spMkLst>
            <pc:docMk/>
            <pc:sldMk cId="1232492523" sldId="268"/>
            <ac:spMk id="3" creationId="{CB46AF2F-E3FC-4110-A033-D71ABF62A804}"/>
          </ac:spMkLst>
        </pc:spChg>
        <pc:spChg chg="add mod">
          <ac:chgData name="Michele DE SANTIS" userId="330d1132-7df1-4fd9-aff9-7f0aa3f088b8" providerId="ADAL" clId="{CA8B0865-7320-4B8F-ABE0-E8EE4A239FA3}" dt="2025-09-30T13:32:51.585" v="1661" actId="6549"/>
          <ac:spMkLst>
            <pc:docMk/>
            <pc:sldMk cId="1232492523" sldId="268"/>
            <ac:spMk id="5" creationId="{3F3CCDB2-EDAB-4724-F759-7BD0B1BD7AF7}"/>
          </ac:spMkLst>
        </pc:spChg>
        <pc:picChg chg="add mod">
          <ac:chgData name="Michele DE SANTIS" userId="330d1132-7df1-4fd9-aff9-7f0aa3f088b8" providerId="ADAL" clId="{CA8B0865-7320-4B8F-ABE0-E8EE4A239FA3}" dt="2025-09-26T23:13:06.089" v="816" actId="1076"/>
          <ac:picMkLst>
            <pc:docMk/>
            <pc:sldMk cId="1232492523" sldId="268"/>
            <ac:picMk id="2" creationId="{6C993190-6357-A6AA-F003-83C63BDFF239}"/>
          </ac:picMkLst>
        </pc:picChg>
        <pc:picChg chg="add mod">
          <ac:chgData name="Michele DE SANTIS" userId="330d1132-7df1-4fd9-aff9-7f0aa3f088b8" providerId="ADAL" clId="{CA8B0865-7320-4B8F-ABE0-E8EE4A239FA3}" dt="2025-09-26T23:13:24.155" v="819"/>
          <ac:picMkLst>
            <pc:docMk/>
            <pc:sldMk cId="1232492523" sldId="268"/>
            <ac:picMk id="6" creationId="{F46EB867-0ED4-003D-CDD2-E81F303E42D9}"/>
          </ac:picMkLst>
        </pc:picChg>
        <pc:picChg chg="add mod">
          <ac:chgData name="Michele DE SANTIS" userId="330d1132-7df1-4fd9-aff9-7f0aa3f088b8" providerId="ADAL" clId="{CA8B0865-7320-4B8F-ABE0-E8EE4A239FA3}" dt="2025-09-26T23:13:24.155" v="819"/>
          <ac:picMkLst>
            <pc:docMk/>
            <pc:sldMk cId="1232492523" sldId="268"/>
            <ac:picMk id="7" creationId="{8EB62DE5-9C47-5135-DE88-0F5C5E670197}"/>
          </ac:picMkLst>
        </pc:picChg>
      </pc:sldChg>
      <pc:sldChg chg="addSp delSp modSp mod">
        <pc:chgData name="Michele DE SANTIS" userId="330d1132-7df1-4fd9-aff9-7f0aa3f088b8" providerId="ADAL" clId="{CA8B0865-7320-4B8F-ABE0-E8EE4A239FA3}" dt="2025-09-30T13:33:08.726" v="1667" actId="6549"/>
        <pc:sldMkLst>
          <pc:docMk/>
          <pc:sldMk cId="3651135596" sldId="269"/>
        </pc:sldMkLst>
        <pc:spChg chg="add mod">
          <ac:chgData name="Michele DE SANTIS" userId="330d1132-7df1-4fd9-aff9-7f0aa3f088b8" providerId="ADAL" clId="{CA8B0865-7320-4B8F-ABE0-E8EE4A239FA3}" dt="2025-09-30T13:33:08.726" v="1667" actId="6549"/>
          <ac:spMkLst>
            <pc:docMk/>
            <pc:sldMk cId="3651135596" sldId="269"/>
            <ac:spMk id="6" creationId="{8DE82D10-86F7-28AE-F03A-7C7429870CDA}"/>
          </ac:spMkLst>
        </pc:spChg>
        <pc:graphicFrameChg chg="add del mod modGraphic">
          <ac:chgData name="Michele DE SANTIS" userId="330d1132-7df1-4fd9-aff9-7f0aa3f088b8" providerId="ADAL" clId="{CA8B0865-7320-4B8F-ABE0-E8EE4A239FA3}" dt="2025-09-30T13:27:44.742" v="1632" actId="14100"/>
          <ac:graphicFrameMkLst>
            <pc:docMk/>
            <pc:sldMk cId="3651135596" sldId="269"/>
            <ac:graphicFrameMk id="13" creationId="{65533565-F8BC-302B-AC33-3AA319A92C05}"/>
          </ac:graphicFrameMkLst>
        </pc:graphicFrameChg>
        <pc:picChg chg="add mod">
          <ac:chgData name="Michele DE SANTIS" userId="330d1132-7df1-4fd9-aff9-7f0aa3f088b8" providerId="ADAL" clId="{CA8B0865-7320-4B8F-ABE0-E8EE4A239FA3}" dt="2025-09-26T23:13:55.287" v="827"/>
          <ac:picMkLst>
            <pc:docMk/>
            <pc:sldMk cId="3651135596" sldId="269"/>
            <ac:picMk id="16" creationId="{D62D370A-7257-94D8-E1B8-E611DB8BE6B4}"/>
          </ac:picMkLst>
        </pc:picChg>
        <pc:picChg chg="add mod">
          <ac:chgData name="Michele DE SANTIS" userId="330d1132-7df1-4fd9-aff9-7f0aa3f088b8" providerId="ADAL" clId="{CA8B0865-7320-4B8F-ABE0-E8EE4A239FA3}" dt="2025-09-26T23:13:55.287" v="827"/>
          <ac:picMkLst>
            <pc:docMk/>
            <pc:sldMk cId="3651135596" sldId="269"/>
            <ac:picMk id="17" creationId="{7F03B700-AE04-CBE3-8ED2-EDC542839159}"/>
          </ac:picMkLst>
        </pc:picChg>
      </pc:sldChg>
      <pc:sldChg chg="modSp add mod">
        <pc:chgData name="Michele DE SANTIS" userId="330d1132-7df1-4fd9-aff9-7f0aa3f088b8" providerId="ADAL" clId="{CA8B0865-7320-4B8F-ABE0-E8EE4A239FA3}" dt="2025-09-30T13:33:15.996" v="1669" actId="6549"/>
        <pc:sldMkLst>
          <pc:docMk/>
          <pc:sldMk cId="2619127578" sldId="270"/>
        </pc:sldMkLst>
        <pc:spChg chg="mod">
          <ac:chgData name="Michele DE SANTIS" userId="330d1132-7df1-4fd9-aff9-7f0aa3f088b8" providerId="ADAL" clId="{CA8B0865-7320-4B8F-ABE0-E8EE4A239FA3}" dt="2025-09-30T13:33:15.996" v="1669" actId="6549"/>
          <ac:spMkLst>
            <pc:docMk/>
            <pc:sldMk cId="2619127578" sldId="270"/>
            <ac:spMk id="5" creationId="{5F78E191-9838-526B-7537-02DBC5E9225D}"/>
          </ac:spMkLst>
        </pc:spChg>
        <pc:spChg chg="mod">
          <ac:chgData name="Michele DE SANTIS" userId="330d1132-7df1-4fd9-aff9-7f0aa3f088b8" providerId="ADAL" clId="{CA8B0865-7320-4B8F-ABE0-E8EE4A239FA3}" dt="2025-09-30T11:18:54.005" v="1040" actId="313"/>
          <ac:spMkLst>
            <pc:docMk/>
            <pc:sldMk cId="2619127578" sldId="270"/>
            <ac:spMk id="18" creationId="{44508371-BBD0-ACBA-E1F9-9D64BC53DFEE}"/>
          </ac:spMkLst>
        </pc:spChg>
        <pc:picChg chg="mod">
          <ac:chgData name="Michele DE SANTIS" userId="330d1132-7df1-4fd9-aff9-7f0aa3f088b8" providerId="ADAL" clId="{CA8B0865-7320-4B8F-ABE0-E8EE4A239FA3}" dt="2025-09-26T22:54:02.860" v="640" actId="14100"/>
          <ac:picMkLst>
            <pc:docMk/>
            <pc:sldMk cId="2619127578" sldId="270"/>
            <ac:picMk id="16" creationId="{897BE806-824B-E41A-50A3-846088374A81}"/>
          </ac:picMkLst>
        </pc:picChg>
      </pc:sldChg>
      <pc:sldChg chg="addSp delSp modSp add mod">
        <pc:chgData name="Michele DE SANTIS" userId="330d1132-7df1-4fd9-aff9-7f0aa3f088b8" providerId="ADAL" clId="{CA8B0865-7320-4B8F-ABE0-E8EE4A239FA3}" dt="2025-09-30T13:33:23.420" v="1670" actId="6549"/>
        <pc:sldMkLst>
          <pc:docMk/>
          <pc:sldMk cId="2524549565" sldId="271"/>
        </pc:sldMkLst>
        <pc:spChg chg="mod">
          <ac:chgData name="Michele DE SANTIS" userId="330d1132-7df1-4fd9-aff9-7f0aa3f088b8" providerId="ADAL" clId="{CA8B0865-7320-4B8F-ABE0-E8EE4A239FA3}" dt="2025-09-30T13:33:23.420" v="1670" actId="6549"/>
          <ac:spMkLst>
            <pc:docMk/>
            <pc:sldMk cId="2524549565" sldId="271"/>
            <ac:spMk id="5" creationId="{EF79D30A-1418-E295-F431-25B3A448DB9F}"/>
          </ac:spMkLst>
        </pc:spChg>
        <pc:spChg chg="add mod">
          <ac:chgData name="Michele DE SANTIS" userId="330d1132-7df1-4fd9-aff9-7f0aa3f088b8" providerId="ADAL" clId="{CA8B0865-7320-4B8F-ABE0-E8EE4A239FA3}" dt="2025-09-29T10:00:39.094" v="915" actId="122"/>
          <ac:spMkLst>
            <pc:docMk/>
            <pc:sldMk cId="2524549565" sldId="271"/>
            <ac:spMk id="6" creationId="{F0F825CE-2C81-7A5A-B305-66624122586E}"/>
          </ac:spMkLst>
        </pc:spChg>
        <pc:picChg chg="add mod">
          <ac:chgData name="Michele DE SANTIS" userId="330d1132-7df1-4fd9-aff9-7f0aa3f088b8" providerId="ADAL" clId="{CA8B0865-7320-4B8F-ABE0-E8EE4A239FA3}" dt="2025-09-26T22:53:05.024" v="625" actId="1076"/>
          <ac:picMkLst>
            <pc:docMk/>
            <pc:sldMk cId="2524549565" sldId="271"/>
            <ac:picMk id="13" creationId="{1FBB9268-753F-9CA0-1202-03334E67B4F0}"/>
          </ac:picMkLst>
        </pc:picChg>
      </pc:sldChg>
      <pc:sldChg chg="delSp modSp add mod">
        <pc:chgData name="Michele DE SANTIS" userId="330d1132-7df1-4fd9-aff9-7f0aa3f088b8" providerId="ADAL" clId="{CA8B0865-7320-4B8F-ABE0-E8EE4A239FA3}" dt="2025-09-30T13:33:25.922" v="1671" actId="6549"/>
        <pc:sldMkLst>
          <pc:docMk/>
          <pc:sldMk cId="1899644311" sldId="272"/>
        </pc:sldMkLst>
        <pc:spChg chg="mod">
          <ac:chgData name="Michele DE SANTIS" userId="330d1132-7df1-4fd9-aff9-7f0aa3f088b8" providerId="ADAL" clId="{CA8B0865-7320-4B8F-ABE0-E8EE4A239FA3}" dt="2025-09-30T11:18:50.767" v="1036" actId="313"/>
          <ac:spMkLst>
            <pc:docMk/>
            <pc:sldMk cId="1899644311" sldId="272"/>
            <ac:spMk id="4" creationId="{BF9D59B6-09AB-7869-2B54-6E1A646267F4}"/>
          </ac:spMkLst>
        </pc:spChg>
        <pc:spChg chg="mod">
          <ac:chgData name="Michele DE SANTIS" userId="330d1132-7df1-4fd9-aff9-7f0aa3f088b8" providerId="ADAL" clId="{CA8B0865-7320-4B8F-ABE0-E8EE4A239FA3}" dt="2025-09-30T13:33:25.922" v="1671" actId="6549"/>
          <ac:spMkLst>
            <pc:docMk/>
            <pc:sldMk cId="1899644311" sldId="272"/>
            <ac:spMk id="5" creationId="{76EA4523-D534-767E-CDBF-49FA021B877E}"/>
          </ac:spMkLst>
        </pc:spChg>
      </pc:sldChg>
      <pc:sldChg chg="addSp delSp modSp add del mod ord">
        <pc:chgData name="Michele DE SANTIS" userId="330d1132-7df1-4fd9-aff9-7f0aa3f088b8" providerId="ADAL" clId="{CA8B0865-7320-4B8F-ABE0-E8EE4A239FA3}" dt="2025-09-29T10:08:31.079" v="1026" actId="47"/>
        <pc:sldMkLst>
          <pc:docMk/>
          <pc:sldMk cId="1630243854" sldId="273"/>
        </pc:sldMkLst>
        <pc:spChg chg="mod">
          <ac:chgData name="Michele DE SANTIS" userId="330d1132-7df1-4fd9-aff9-7f0aa3f088b8" providerId="ADAL" clId="{CA8B0865-7320-4B8F-ABE0-E8EE4A239FA3}" dt="2025-09-29T10:08:15.352" v="1025" actId="20577"/>
          <ac:spMkLst>
            <pc:docMk/>
            <pc:sldMk cId="1630243854" sldId="273"/>
            <ac:spMk id="4" creationId="{C5F12ABA-B536-4614-49F6-734D00FAC4AF}"/>
          </ac:spMkLst>
        </pc:spChg>
      </pc:sldChg>
      <pc:sldChg chg="addSp modSp add mod">
        <pc:chgData name="Michele DE SANTIS" userId="330d1132-7df1-4fd9-aff9-7f0aa3f088b8" providerId="ADAL" clId="{CA8B0865-7320-4B8F-ABE0-E8EE4A239FA3}" dt="2025-09-30T13:33:04.439" v="1666" actId="6549"/>
        <pc:sldMkLst>
          <pc:docMk/>
          <pc:sldMk cId="1415099303" sldId="274"/>
        </pc:sldMkLst>
        <pc:spChg chg="add mod">
          <ac:chgData name="Michele DE SANTIS" userId="330d1132-7df1-4fd9-aff9-7f0aa3f088b8" providerId="ADAL" clId="{CA8B0865-7320-4B8F-ABE0-E8EE4A239FA3}" dt="2025-09-30T13:20:05.326" v="1467" actId="1076"/>
          <ac:spMkLst>
            <pc:docMk/>
            <pc:sldMk cId="1415099303" sldId="274"/>
            <ac:spMk id="3" creationId="{4D737E37-855F-EA1F-00B9-95986212AF9D}"/>
          </ac:spMkLst>
        </pc:spChg>
        <pc:spChg chg="add mod">
          <ac:chgData name="Michele DE SANTIS" userId="330d1132-7df1-4fd9-aff9-7f0aa3f088b8" providerId="ADAL" clId="{CA8B0865-7320-4B8F-ABE0-E8EE4A239FA3}" dt="2025-09-30T13:23:41.004" v="1533" actId="1076"/>
          <ac:spMkLst>
            <pc:docMk/>
            <pc:sldMk cId="1415099303" sldId="274"/>
            <ac:spMk id="4" creationId="{2A70D034-236C-5189-3605-F2C354BDE373}"/>
          </ac:spMkLst>
        </pc:spChg>
        <pc:spChg chg="mod">
          <ac:chgData name="Michele DE SANTIS" userId="330d1132-7df1-4fd9-aff9-7f0aa3f088b8" providerId="ADAL" clId="{CA8B0865-7320-4B8F-ABE0-E8EE4A239FA3}" dt="2025-09-30T13:33:04.439" v="1666" actId="6549"/>
          <ac:spMkLst>
            <pc:docMk/>
            <pc:sldMk cId="1415099303" sldId="274"/>
            <ac:spMk id="5" creationId="{A33D5C7B-768D-7FAE-ED05-F475DF344CA7}"/>
          </ac:spMkLst>
        </pc:spChg>
        <pc:spChg chg="mod">
          <ac:chgData name="Michele DE SANTIS" userId="330d1132-7df1-4fd9-aff9-7f0aa3f088b8" providerId="ADAL" clId="{CA8B0865-7320-4B8F-ABE0-E8EE4A239FA3}" dt="2025-09-30T13:21:08.740" v="1481" actId="14100"/>
          <ac:spMkLst>
            <pc:docMk/>
            <pc:sldMk cId="1415099303" sldId="274"/>
            <ac:spMk id="18" creationId="{0819E294-6582-E248-5A44-C0B0847D7A25}"/>
          </ac:spMkLst>
        </pc:spChg>
        <pc:picChg chg="mod ord modCrop">
          <ac:chgData name="Michele DE SANTIS" userId="330d1132-7df1-4fd9-aff9-7f0aa3f088b8" providerId="ADAL" clId="{CA8B0865-7320-4B8F-ABE0-E8EE4A239FA3}" dt="2025-09-30T13:24:18.670" v="1540" actId="14100"/>
          <ac:picMkLst>
            <pc:docMk/>
            <pc:sldMk cId="1415099303" sldId="274"/>
            <ac:picMk id="16" creationId="{4091211A-71DB-5382-2A2D-65CDCCBE1656}"/>
          </ac:picMkLst>
        </pc:picChg>
      </pc:sldChg>
      <pc:sldChg chg="addSp delSp modSp add mod">
        <pc:chgData name="Michele DE SANTIS" userId="330d1132-7df1-4fd9-aff9-7f0aa3f088b8" providerId="ADAL" clId="{CA8B0865-7320-4B8F-ABE0-E8EE4A239FA3}" dt="2025-09-30T13:33:02.685" v="1665" actId="6549"/>
        <pc:sldMkLst>
          <pc:docMk/>
          <pc:sldMk cId="3049378325" sldId="275"/>
        </pc:sldMkLst>
        <pc:spChg chg="mod">
          <ac:chgData name="Michele DE SANTIS" userId="330d1132-7df1-4fd9-aff9-7f0aa3f088b8" providerId="ADAL" clId="{CA8B0865-7320-4B8F-ABE0-E8EE4A239FA3}" dt="2025-09-30T13:33:02.685" v="1665" actId="6549"/>
          <ac:spMkLst>
            <pc:docMk/>
            <pc:sldMk cId="3049378325" sldId="275"/>
            <ac:spMk id="6" creationId="{996EA88C-270A-C85B-68C4-15B8A04996B4}"/>
          </ac:spMkLst>
        </pc:spChg>
        <pc:graphicFrameChg chg="mod modGraphic">
          <ac:chgData name="Michele DE SANTIS" userId="330d1132-7df1-4fd9-aff9-7f0aa3f088b8" providerId="ADAL" clId="{CA8B0865-7320-4B8F-ABE0-E8EE4A239FA3}" dt="2025-09-30T13:30:22.918" v="1653" actId="1076"/>
          <ac:graphicFrameMkLst>
            <pc:docMk/>
            <pc:sldMk cId="3049378325" sldId="275"/>
            <ac:graphicFrameMk id="13" creationId="{50F6BD2F-59BE-53DF-9ABE-41671159EB06}"/>
          </ac:graphicFrameMkLst>
        </pc:graphicFrameChg>
        <pc:picChg chg="add mod">
          <ac:chgData name="Michele DE SANTIS" userId="330d1132-7df1-4fd9-aff9-7f0aa3f088b8" providerId="ADAL" clId="{CA8B0865-7320-4B8F-ABE0-E8EE4A239FA3}" dt="2025-09-26T23:13:49.646" v="825"/>
          <ac:picMkLst>
            <pc:docMk/>
            <pc:sldMk cId="3049378325" sldId="275"/>
            <ac:picMk id="2" creationId="{186E0E79-070E-6D5B-F22E-6DCF3444AC54}"/>
          </ac:picMkLst>
        </pc:picChg>
        <pc:picChg chg="add mod">
          <ac:chgData name="Michele DE SANTIS" userId="330d1132-7df1-4fd9-aff9-7f0aa3f088b8" providerId="ADAL" clId="{CA8B0865-7320-4B8F-ABE0-E8EE4A239FA3}" dt="2025-09-26T23:13:49.646" v="825"/>
          <ac:picMkLst>
            <pc:docMk/>
            <pc:sldMk cId="3049378325" sldId="275"/>
            <ac:picMk id="3" creationId="{EBCED8BF-409A-EB66-106F-D342607C72F5}"/>
          </ac:picMkLst>
        </pc:picChg>
      </pc:sldChg>
      <pc:sldChg chg="addSp delSp modSp add mod">
        <pc:chgData name="Michele DE SANTIS" userId="330d1132-7df1-4fd9-aff9-7f0aa3f088b8" providerId="ADAL" clId="{CA8B0865-7320-4B8F-ABE0-E8EE4A239FA3}" dt="2025-09-30T13:32:59.363" v="1663" actId="6549"/>
        <pc:sldMkLst>
          <pc:docMk/>
          <pc:sldMk cId="4188424296" sldId="276"/>
        </pc:sldMkLst>
        <pc:spChg chg="mod">
          <ac:chgData name="Michele DE SANTIS" userId="330d1132-7df1-4fd9-aff9-7f0aa3f088b8" providerId="ADAL" clId="{CA8B0865-7320-4B8F-ABE0-E8EE4A239FA3}" dt="2025-09-30T13:32:59.363" v="1663" actId="6549"/>
          <ac:spMkLst>
            <pc:docMk/>
            <pc:sldMk cId="4188424296" sldId="276"/>
            <ac:spMk id="6" creationId="{B5DAE4E6-83CC-5164-5D41-91100D84848E}"/>
          </ac:spMkLst>
        </pc:spChg>
        <pc:graphicFrameChg chg="mod modGraphic">
          <ac:chgData name="Michele DE SANTIS" userId="330d1132-7df1-4fd9-aff9-7f0aa3f088b8" providerId="ADAL" clId="{CA8B0865-7320-4B8F-ABE0-E8EE4A239FA3}" dt="2025-09-30T13:30:53.344" v="1660" actId="14100"/>
          <ac:graphicFrameMkLst>
            <pc:docMk/>
            <pc:sldMk cId="4188424296" sldId="276"/>
            <ac:graphicFrameMk id="13" creationId="{F50A1BD1-7CCE-4524-4C8D-C86BA20430F2}"/>
          </ac:graphicFrameMkLst>
        </pc:graphicFrameChg>
        <pc:picChg chg="add mod">
          <ac:chgData name="Michele DE SANTIS" userId="330d1132-7df1-4fd9-aff9-7f0aa3f088b8" providerId="ADAL" clId="{CA8B0865-7320-4B8F-ABE0-E8EE4A239FA3}" dt="2025-09-26T23:13:43.025" v="823"/>
          <ac:picMkLst>
            <pc:docMk/>
            <pc:sldMk cId="4188424296" sldId="276"/>
            <ac:picMk id="2" creationId="{D4675C01-96E6-7ACA-2B7B-A89D7F89BD19}"/>
          </ac:picMkLst>
        </pc:picChg>
        <pc:picChg chg="add mod">
          <ac:chgData name="Michele DE SANTIS" userId="330d1132-7df1-4fd9-aff9-7f0aa3f088b8" providerId="ADAL" clId="{CA8B0865-7320-4B8F-ABE0-E8EE4A239FA3}" dt="2025-09-26T23:13:43.025" v="823"/>
          <ac:picMkLst>
            <pc:docMk/>
            <pc:sldMk cId="4188424296" sldId="276"/>
            <ac:picMk id="3" creationId="{CC94A566-28AA-85B4-A528-49DE7769098D}"/>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4C36118A-68AC-425B-9145-165C6DA9519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a:extLst>
              <a:ext uri="{FF2B5EF4-FFF2-40B4-BE49-F238E27FC236}">
                <a16:creationId xmlns:a16="http://schemas.microsoft.com/office/drawing/2014/main" id="{20AB0EBC-55AF-48B2-8CAB-AE555D83305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DD26B40-8AB2-485A-9690-B2A1A4C8952C}" type="datetimeFigureOut">
              <a:rPr lang="it-IT" smtClean="0"/>
              <a:t>30/09/2025</a:t>
            </a:fld>
            <a:endParaRPr lang="it-IT"/>
          </a:p>
        </p:txBody>
      </p:sp>
      <p:sp>
        <p:nvSpPr>
          <p:cNvPr id="4" name="Segnaposto piè di pagina 3">
            <a:extLst>
              <a:ext uri="{FF2B5EF4-FFF2-40B4-BE49-F238E27FC236}">
                <a16:creationId xmlns:a16="http://schemas.microsoft.com/office/drawing/2014/main" id="{D8766403-A8AF-42BE-8E26-B287FBCF4E1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a:extLst>
              <a:ext uri="{FF2B5EF4-FFF2-40B4-BE49-F238E27FC236}">
                <a16:creationId xmlns:a16="http://schemas.microsoft.com/office/drawing/2014/main" id="{E215F0C6-0000-4ED3-A1D6-D67356D3786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B27DC0-1ED4-4294-AF82-3E43E30A76A2}" type="slidenum">
              <a:rPr lang="it-IT" smtClean="0"/>
              <a:t>‹#›</a:t>
            </a:fld>
            <a:endParaRPr lang="it-IT"/>
          </a:p>
        </p:txBody>
      </p:sp>
    </p:spTree>
    <p:extLst>
      <p:ext uri="{BB962C8B-B14F-4D97-AF65-F5344CB8AC3E}">
        <p14:creationId xmlns:p14="http://schemas.microsoft.com/office/powerpoint/2010/main" val="41377946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849907-1E5D-4011-83DD-CF4779E35DFF}" type="datetimeFigureOut">
              <a:rPr lang="it-IT" smtClean="0"/>
              <a:t>30/09/2025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C3A570-F6A1-4300-9EE8-F956A87FA46E}" type="slidenum">
              <a:rPr lang="it-IT" smtClean="0"/>
              <a:t>‹#›</a:t>
            </a:fld>
            <a:endParaRPr lang="it-IT"/>
          </a:p>
        </p:txBody>
      </p:sp>
    </p:spTree>
    <p:extLst>
      <p:ext uri="{BB962C8B-B14F-4D97-AF65-F5344CB8AC3E}">
        <p14:creationId xmlns:p14="http://schemas.microsoft.com/office/powerpoint/2010/main" val="851874559"/>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_1ST_PAGE">
    <p:spTree>
      <p:nvGrpSpPr>
        <p:cNvPr id="1" name=""/>
        <p:cNvGrpSpPr/>
        <p:nvPr/>
      </p:nvGrpSpPr>
      <p:grpSpPr>
        <a:xfrm>
          <a:off x="0" y="0"/>
          <a:ext cx="0" cy="0"/>
          <a:chOff x="0" y="0"/>
          <a:chExt cx="0" cy="0"/>
        </a:xfrm>
      </p:grpSpPr>
      <p:pic>
        <p:nvPicPr>
          <p:cNvPr id="3" name="Immagine 2" descr="Immagine che contiene testo, biglietto da visita, schermata, Carattere&#10;&#10;Il contenuto generato dall'IA potrebbe non essere corretto.">
            <a:extLst>
              <a:ext uri="{FF2B5EF4-FFF2-40B4-BE49-F238E27FC236}">
                <a16:creationId xmlns:a16="http://schemas.microsoft.com/office/drawing/2014/main" id="{E6C77795-B1D7-181E-1742-F2A82A627A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8"/>
            <a:ext cx="9144000" cy="5143243"/>
          </a:xfrm>
          <a:prstGeom prst="rect">
            <a:avLst/>
          </a:prstGeom>
        </p:spPr>
      </p:pic>
      <p:sp>
        <p:nvSpPr>
          <p:cNvPr id="10" name="Segnaposto testo 9">
            <a:extLst>
              <a:ext uri="{FF2B5EF4-FFF2-40B4-BE49-F238E27FC236}">
                <a16:creationId xmlns:a16="http://schemas.microsoft.com/office/drawing/2014/main" id="{DFF0EE75-7CF7-4E62-BF1C-F9B866E3D5BC}"/>
              </a:ext>
            </a:extLst>
          </p:cNvPr>
          <p:cNvSpPr>
            <a:spLocks noGrp="1"/>
          </p:cNvSpPr>
          <p:nvPr>
            <p:ph type="body" sz="quarter" idx="13" hasCustomPrompt="1"/>
          </p:nvPr>
        </p:nvSpPr>
        <p:spPr>
          <a:xfrm>
            <a:off x="513878" y="4008241"/>
            <a:ext cx="8093573" cy="889236"/>
          </a:xfrm>
          <a:prstGeom prst="rect">
            <a:avLst/>
          </a:prstGeom>
        </p:spPr>
        <p:txBody>
          <a:bodyPr>
            <a:normAutofit/>
          </a:bodyPr>
          <a:lstStyle>
            <a:lvl1pPr marL="0" indent="0">
              <a:buNone/>
              <a:defRPr sz="2000">
                <a:latin typeface="Aptos" panose="020B0004020202020204" pitchFamily="34" charset="0"/>
              </a:defRPr>
            </a:lvl1pPr>
          </a:lstStyle>
          <a:p>
            <a:pPr lvl="0"/>
            <a:r>
              <a:rPr lang="it-IT" dirty="0" err="1"/>
              <a:t>Authors</a:t>
            </a:r>
            <a:r>
              <a:rPr lang="it-IT" dirty="0"/>
              <a:t> and company</a:t>
            </a:r>
          </a:p>
        </p:txBody>
      </p:sp>
      <p:sp>
        <p:nvSpPr>
          <p:cNvPr id="12" name="Segnaposto testo 11">
            <a:extLst>
              <a:ext uri="{FF2B5EF4-FFF2-40B4-BE49-F238E27FC236}">
                <a16:creationId xmlns:a16="http://schemas.microsoft.com/office/drawing/2014/main" id="{223ACA1F-FB05-4005-A092-76552F6BDC80}"/>
              </a:ext>
            </a:extLst>
          </p:cNvPr>
          <p:cNvSpPr>
            <a:spLocks noGrp="1"/>
          </p:cNvSpPr>
          <p:nvPr>
            <p:ph type="body" sz="quarter" idx="14" hasCustomPrompt="1"/>
          </p:nvPr>
        </p:nvSpPr>
        <p:spPr>
          <a:xfrm>
            <a:off x="513878" y="3302419"/>
            <a:ext cx="8093573" cy="529577"/>
          </a:xfrm>
          <a:prstGeom prst="rect">
            <a:avLst/>
          </a:prstGeom>
        </p:spPr>
        <p:txBody>
          <a:bodyPr anchor="b">
            <a:noAutofit/>
          </a:bodyPr>
          <a:lstStyle>
            <a:lvl1pPr marL="0" indent="0">
              <a:buNone/>
              <a:defRPr sz="2800" b="1">
                <a:latin typeface="Aptos" panose="020B0004020202020204" pitchFamily="34" charset="0"/>
              </a:defRPr>
            </a:lvl1pPr>
          </a:lstStyle>
          <a:p>
            <a:pPr lvl="0"/>
            <a:r>
              <a:rPr lang="it-IT" dirty="0"/>
              <a:t>Title </a:t>
            </a:r>
            <a:r>
              <a:rPr lang="it-IT" dirty="0" err="1"/>
              <a:t>your</a:t>
            </a:r>
            <a:r>
              <a:rPr lang="it-IT" dirty="0"/>
              <a:t> </a:t>
            </a:r>
            <a:r>
              <a:rPr lang="it-IT" dirty="0" err="1"/>
              <a:t>presentation</a:t>
            </a:r>
            <a:endParaRPr lang="it-IT" dirty="0"/>
          </a:p>
        </p:txBody>
      </p:sp>
    </p:spTree>
    <p:extLst>
      <p:ext uri="{BB962C8B-B14F-4D97-AF65-F5344CB8AC3E}">
        <p14:creationId xmlns:p14="http://schemas.microsoft.com/office/powerpoint/2010/main" val="4061230217"/>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NTENT_STANDARD">
    <p:spTree>
      <p:nvGrpSpPr>
        <p:cNvPr id="1" name=""/>
        <p:cNvGrpSpPr/>
        <p:nvPr/>
      </p:nvGrpSpPr>
      <p:grpSpPr>
        <a:xfrm>
          <a:off x="0" y="0"/>
          <a:ext cx="0" cy="0"/>
          <a:chOff x="0" y="0"/>
          <a:chExt cx="0" cy="0"/>
        </a:xfrm>
      </p:grpSpPr>
      <p:pic>
        <p:nvPicPr>
          <p:cNvPr id="3" name="Immagine 2" descr="Immagine che contiene testo, schermata, design, statico&#10;&#10;Il contenuto generato dall'IA potrebbe non essere corretto.">
            <a:extLst>
              <a:ext uri="{FF2B5EF4-FFF2-40B4-BE49-F238E27FC236}">
                <a16:creationId xmlns:a16="http://schemas.microsoft.com/office/drawing/2014/main" id="{78222E44-99EE-5FF6-278E-EFFF1284DC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8"/>
            <a:ext cx="9144000" cy="5143243"/>
          </a:xfrm>
          <a:prstGeom prst="rect">
            <a:avLst/>
          </a:prstGeom>
        </p:spPr>
      </p:pic>
      <p:sp>
        <p:nvSpPr>
          <p:cNvPr id="10" name="Segnaposto testo 9">
            <a:extLst>
              <a:ext uri="{FF2B5EF4-FFF2-40B4-BE49-F238E27FC236}">
                <a16:creationId xmlns:a16="http://schemas.microsoft.com/office/drawing/2014/main" id="{2CE42912-E04B-4659-B54D-BD911D3FE767}"/>
              </a:ext>
            </a:extLst>
          </p:cNvPr>
          <p:cNvSpPr>
            <a:spLocks noGrp="1"/>
          </p:cNvSpPr>
          <p:nvPr>
            <p:ph type="body" sz="quarter" idx="16" hasCustomPrompt="1"/>
          </p:nvPr>
        </p:nvSpPr>
        <p:spPr>
          <a:xfrm>
            <a:off x="536550" y="888581"/>
            <a:ext cx="8070902" cy="277050"/>
          </a:xfrm>
          <a:prstGeom prst="rect">
            <a:avLst/>
          </a:prstGeom>
        </p:spPr>
        <p:txBody>
          <a:bodyPr lIns="90000">
            <a:normAutofit/>
          </a:bodyPr>
          <a:lstStyle>
            <a:lvl1pPr marL="0" indent="0" algn="l">
              <a:lnSpc>
                <a:spcPct val="100000"/>
              </a:lnSpc>
              <a:spcBef>
                <a:spcPts val="0"/>
              </a:spcBef>
              <a:spcAft>
                <a:spcPts val="150"/>
              </a:spcAft>
              <a:buNone/>
              <a:defRPr sz="1300" b="1" baseline="0">
                <a:solidFill>
                  <a:srgbClr val="010101"/>
                </a:solidFill>
                <a:latin typeface="Aptos" panose="020B0004020202020204" pitchFamily="34" charset="0"/>
              </a:defRPr>
            </a:lvl1pPr>
          </a:lstStyle>
          <a:p>
            <a:pPr lvl="0"/>
            <a:r>
              <a:rPr lang="it-IT" dirty="0"/>
              <a:t>TITLE</a:t>
            </a:r>
          </a:p>
          <a:p>
            <a:pPr lvl="0"/>
            <a:endParaRPr lang="it-IT" dirty="0"/>
          </a:p>
        </p:txBody>
      </p:sp>
      <p:sp>
        <p:nvSpPr>
          <p:cNvPr id="5" name="Segnaposto immagine 5">
            <a:extLst>
              <a:ext uri="{FF2B5EF4-FFF2-40B4-BE49-F238E27FC236}">
                <a16:creationId xmlns:a16="http://schemas.microsoft.com/office/drawing/2014/main" id="{95A5FE19-4E0F-A93C-F237-D152407AF577}"/>
              </a:ext>
            </a:extLst>
          </p:cNvPr>
          <p:cNvSpPr>
            <a:spLocks noGrp="1"/>
          </p:cNvSpPr>
          <p:nvPr>
            <p:ph type="pic" sz="quarter" idx="18"/>
          </p:nvPr>
        </p:nvSpPr>
        <p:spPr>
          <a:xfrm>
            <a:off x="4568748" y="1214120"/>
            <a:ext cx="4035451" cy="3582852"/>
          </a:xfrm>
          <a:prstGeom prst="rect">
            <a:avLst/>
          </a:prstGeom>
        </p:spPr>
        <p:txBody>
          <a:bodyPr/>
          <a:lstStyle>
            <a:lvl1pPr marL="0" indent="0">
              <a:buNone/>
              <a:defRPr sz="1800"/>
            </a:lvl1pPr>
          </a:lstStyle>
          <a:p>
            <a:endParaRPr lang="it-IT" dirty="0"/>
          </a:p>
        </p:txBody>
      </p:sp>
      <p:sp>
        <p:nvSpPr>
          <p:cNvPr id="2" name="Segnaposto testo 2">
            <a:extLst>
              <a:ext uri="{FF2B5EF4-FFF2-40B4-BE49-F238E27FC236}">
                <a16:creationId xmlns:a16="http://schemas.microsoft.com/office/drawing/2014/main" id="{99752E00-416C-C668-51B5-A03BA0B1AF5C}"/>
              </a:ext>
            </a:extLst>
          </p:cNvPr>
          <p:cNvSpPr>
            <a:spLocks noGrp="1"/>
          </p:cNvSpPr>
          <p:nvPr>
            <p:ph type="body" sz="quarter" idx="19" hasCustomPrompt="1"/>
          </p:nvPr>
        </p:nvSpPr>
        <p:spPr>
          <a:xfrm>
            <a:off x="533296" y="1214119"/>
            <a:ext cx="4035452" cy="3583305"/>
          </a:xfrm>
          <a:prstGeom prst="rect">
            <a:avLst/>
          </a:prstGeom>
        </p:spPr>
        <p:txBody>
          <a:bodyPr lIns="0" anchor="ctr" anchorCtr="0"/>
          <a:lstStyle>
            <a:lvl1pPr marL="0" indent="0">
              <a:buNone/>
              <a:defRPr sz="1600">
                <a:latin typeface="Aptos" panose="020B0004020202020204" pitchFamily="34" charset="0"/>
              </a:defRPr>
            </a:lvl1pPr>
          </a:lstStyle>
          <a:p>
            <a:pPr lvl="0"/>
            <a:r>
              <a:rPr lang="it-IT" dirty="0"/>
              <a:t>Text</a:t>
            </a:r>
          </a:p>
        </p:txBody>
      </p:sp>
    </p:spTree>
    <p:extLst>
      <p:ext uri="{BB962C8B-B14F-4D97-AF65-F5344CB8AC3E}">
        <p14:creationId xmlns:p14="http://schemas.microsoft.com/office/powerpoint/2010/main" val="3654914194"/>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ONTENT_COMPANY_LOGO">
    <p:spTree>
      <p:nvGrpSpPr>
        <p:cNvPr id="1" name=""/>
        <p:cNvGrpSpPr/>
        <p:nvPr/>
      </p:nvGrpSpPr>
      <p:grpSpPr>
        <a:xfrm>
          <a:off x="0" y="0"/>
          <a:ext cx="0" cy="0"/>
          <a:chOff x="0" y="0"/>
          <a:chExt cx="0" cy="0"/>
        </a:xfrm>
      </p:grpSpPr>
      <p:pic>
        <p:nvPicPr>
          <p:cNvPr id="6" name="Immagine 5" descr="Immagine che contiene testo, schermata, grafica, Elementi grafici&#10;&#10;Il contenuto generato dall'IA potrebbe non essere corretto.">
            <a:extLst>
              <a:ext uri="{FF2B5EF4-FFF2-40B4-BE49-F238E27FC236}">
                <a16:creationId xmlns:a16="http://schemas.microsoft.com/office/drawing/2014/main" id="{B8AE73C5-A505-96BC-DA97-58EA751CBE4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8"/>
            <a:ext cx="9144000" cy="5143243"/>
          </a:xfrm>
          <a:prstGeom prst="rect">
            <a:avLst/>
          </a:prstGeom>
        </p:spPr>
      </p:pic>
      <p:sp>
        <p:nvSpPr>
          <p:cNvPr id="10" name="Segnaposto testo 9">
            <a:extLst>
              <a:ext uri="{FF2B5EF4-FFF2-40B4-BE49-F238E27FC236}">
                <a16:creationId xmlns:a16="http://schemas.microsoft.com/office/drawing/2014/main" id="{2CE42912-E04B-4659-B54D-BD911D3FE767}"/>
              </a:ext>
            </a:extLst>
          </p:cNvPr>
          <p:cNvSpPr>
            <a:spLocks noGrp="1"/>
          </p:cNvSpPr>
          <p:nvPr>
            <p:ph type="body" sz="quarter" idx="16" hasCustomPrompt="1"/>
          </p:nvPr>
        </p:nvSpPr>
        <p:spPr>
          <a:xfrm>
            <a:off x="536550" y="888581"/>
            <a:ext cx="8070902" cy="277050"/>
          </a:xfrm>
          <a:prstGeom prst="rect">
            <a:avLst/>
          </a:prstGeom>
        </p:spPr>
        <p:txBody>
          <a:bodyPr lIns="90000">
            <a:normAutofit/>
          </a:bodyPr>
          <a:lstStyle>
            <a:lvl1pPr marL="0" indent="0" algn="l">
              <a:lnSpc>
                <a:spcPct val="100000"/>
              </a:lnSpc>
              <a:spcBef>
                <a:spcPts val="0"/>
              </a:spcBef>
              <a:spcAft>
                <a:spcPts val="150"/>
              </a:spcAft>
              <a:buNone/>
              <a:defRPr sz="1300" b="1" baseline="0">
                <a:solidFill>
                  <a:srgbClr val="010101"/>
                </a:solidFill>
                <a:latin typeface="Aptos" panose="020B0004020202020204" pitchFamily="34" charset="0"/>
              </a:defRPr>
            </a:lvl1pPr>
          </a:lstStyle>
          <a:p>
            <a:pPr lvl="0"/>
            <a:r>
              <a:rPr lang="it-IT" dirty="0"/>
              <a:t>TITLE</a:t>
            </a:r>
          </a:p>
          <a:p>
            <a:pPr lvl="0"/>
            <a:endParaRPr lang="it-IT" dirty="0"/>
          </a:p>
        </p:txBody>
      </p:sp>
      <p:sp>
        <p:nvSpPr>
          <p:cNvPr id="5" name="Segnaposto immagine 5">
            <a:extLst>
              <a:ext uri="{FF2B5EF4-FFF2-40B4-BE49-F238E27FC236}">
                <a16:creationId xmlns:a16="http://schemas.microsoft.com/office/drawing/2014/main" id="{95A5FE19-4E0F-A93C-F237-D152407AF577}"/>
              </a:ext>
            </a:extLst>
          </p:cNvPr>
          <p:cNvSpPr>
            <a:spLocks noGrp="1"/>
          </p:cNvSpPr>
          <p:nvPr>
            <p:ph type="pic" sz="quarter" idx="18"/>
          </p:nvPr>
        </p:nvSpPr>
        <p:spPr>
          <a:xfrm>
            <a:off x="4568748" y="1214120"/>
            <a:ext cx="4035451" cy="3582852"/>
          </a:xfrm>
          <a:prstGeom prst="rect">
            <a:avLst/>
          </a:prstGeom>
        </p:spPr>
        <p:txBody>
          <a:bodyPr/>
          <a:lstStyle>
            <a:lvl1pPr marL="0" indent="0">
              <a:buNone/>
              <a:defRPr sz="1800"/>
            </a:lvl1pPr>
          </a:lstStyle>
          <a:p>
            <a:endParaRPr lang="it-IT" dirty="0"/>
          </a:p>
        </p:txBody>
      </p:sp>
      <p:sp>
        <p:nvSpPr>
          <p:cNvPr id="2" name="Segnaposto testo 2">
            <a:extLst>
              <a:ext uri="{FF2B5EF4-FFF2-40B4-BE49-F238E27FC236}">
                <a16:creationId xmlns:a16="http://schemas.microsoft.com/office/drawing/2014/main" id="{99752E00-416C-C668-51B5-A03BA0B1AF5C}"/>
              </a:ext>
            </a:extLst>
          </p:cNvPr>
          <p:cNvSpPr>
            <a:spLocks noGrp="1"/>
          </p:cNvSpPr>
          <p:nvPr>
            <p:ph type="body" sz="quarter" idx="19" hasCustomPrompt="1"/>
          </p:nvPr>
        </p:nvSpPr>
        <p:spPr>
          <a:xfrm>
            <a:off x="533296" y="1214119"/>
            <a:ext cx="4035452" cy="3583305"/>
          </a:xfrm>
          <a:prstGeom prst="rect">
            <a:avLst/>
          </a:prstGeom>
        </p:spPr>
        <p:txBody>
          <a:bodyPr lIns="0" anchor="ctr" anchorCtr="0"/>
          <a:lstStyle>
            <a:lvl1pPr marL="0" indent="0">
              <a:buNone/>
              <a:defRPr sz="1600">
                <a:latin typeface="Aptos" panose="020B0004020202020204" pitchFamily="34" charset="0"/>
              </a:defRPr>
            </a:lvl1pPr>
          </a:lstStyle>
          <a:p>
            <a:pPr lvl="0"/>
            <a:r>
              <a:rPr lang="it-IT" dirty="0"/>
              <a:t>Text</a:t>
            </a:r>
          </a:p>
        </p:txBody>
      </p:sp>
      <p:sp>
        <p:nvSpPr>
          <p:cNvPr id="8" name="Segnaposto immagine 7">
            <a:extLst>
              <a:ext uri="{FF2B5EF4-FFF2-40B4-BE49-F238E27FC236}">
                <a16:creationId xmlns:a16="http://schemas.microsoft.com/office/drawing/2014/main" id="{2499C23E-E6EC-C1D4-F13C-FFC79B4CBACC}"/>
              </a:ext>
            </a:extLst>
          </p:cNvPr>
          <p:cNvSpPr>
            <a:spLocks noGrp="1"/>
          </p:cNvSpPr>
          <p:nvPr>
            <p:ph type="pic" sz="quarter" idx="20" hasCustomPrompt="1"/>
          </p:nvPr>
        </p:nvSpPr>
        <p:spPr>
          <a:xfrm>
            <a:off x="6015038" y="60325"/>
            <a:ext cx="2589212" cy="657225"/>
          </a:xfrm>
          <a:prstGeom prst="rect">
            <a:avLst/>
          </a:prstGeom>
        </p:spPr>
        <p:txBody>
          <a:bodyPr/>
          <a:lstStyle>
            <a:lvl1pPr marL="0" indent="0" algn="r">
              <a:buNone/>
              <a:defRPr sz="900" b="1"/>
            </a:lvl1pPr>
          </a:lstStyle>
          <a:p>
            <a:r>
              <a:rPr lang="it-IT" dirty="0"/>
              <a:t>Your company logo</a:t>
            </a:r>
          </a:p>
        </p:txBody>
      </p:sp>
    </p:spTree>
    <p:extLst>
      <p:ext uri="{BB962C8B-B14F-4D97-AF65-F5344CB8AC3E}">
        <p14:creationId xmlns:p14="http://schemas.microsoft.com/office/powerpoint/2010/main" val="1600632339"/>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ONTENT_TEXT_STANDARD">
    <p:spTree>
      <p:nvGrpSpPr>
        <p:cNvPr id="1" name=""/>
        <p:cNvGrpSpPr/>
        <p:nvPr/>
      </p:nvGrpSpPr>
      <p:grpSpPr>
        <a:xfrm>
          <a:off x="0" y="0"/>
          <a:ext cx="0" cy="0"/>
          <a:chOff x="0" y="0"/>
          <a:chExt cx="0" cy="0"/>
        </a:xfrm>
      </p:grpSpPr>
      <p:pic>
        <p:nvPicPr>
          <p:cNvPr id="3" name="Immagine 2" descr="Immagine che contiene testo, schermata, design, statico&#10;&#10;Il contenuto generato dall'IA potrebbe non essere corretto.">
            <a:extLst>
              <a:ext uri="{FF2B5EF4-FFF2-40B4-BE49-F238E27FC236}">
                <a16:creationId xmlns:a16="http://schemas.microsoft.com/office/drawing/2014/main" id="{78222E44-99EE-5FF6-278E-EFFF1284DC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8"/>
            <a:ext cx="9144000" cy="5143243"/>
          </a:xfrm>
          <a:prstGeom prst="rect">
            <a:avLst/>
          </a:prstGeom>
        </p:spPr>
      </p:pic>
      <p:sp>
        <p:nvSpPr>
          <p:cNvPr id="10" name="Segnaposto testo 9">
            <a:extLst>
              <a:ext uri="{FF2B5EF4-FFF2-40B4-BE49-F238E27FC236}">
                <a16:creationId xmlns:a16="http://schemas.microsoft.com/office/drawing/2014/main" id="{2CE42912-E04B-4659-B54D-BD911D3FE767}"/>
              </a:ext>
            </a:extLst>
          </p:cNvPr>
          <p:cNvSpPr>
            <a:spLocks noGrp="1"/>
          </p:cNvSpPr>
          <p:nvPr>
            <p:ph type="body" sz="quarter" idx="16" hasCustomPrompt="1"/>
          </p:nvPr>
        </p:nvSpPr>
        <p:spPr>
          <a:xfrm>
            <a:off x="536550" y="888581"/>
            <a:ext cx="8070902" cy="277050"/>
          </a:xfrm>
          <a:prstGeom prst="rect">
            <a:avLst/>
          </a:prstGeom>
        </p:spPr>
        <p:txBody>
          <a:bodyPr lIns="90000">
            <a:normAutofit/>
          </a:bodyPr>
          <a:lstStyle>
            <a:lvl1pPr marL="0" indent="0" algn="l">
              <a:lnSpc>
                <a:spcPct val="100000"/>
              </a:lnSpc>
              <a:spcBef>
                <a:spcPts val="0"/>
              </a:spcBef>
              <a:spcAft>
                <a:spcPts val="150"/>
              </a:spcAft>
              <a:buNone/>
              <a:defRPr sz="1300" b="1" baseline="0">
                <a:solidFill>
                  <a:srgbClr val="010101"/>
                </a:solidFill>
                <a:latin typeface="Aptos" panose="020B0004020202020204" pitchFamily="34" charset="0"/>
              </a:defRPr>
            </a:lvl1pPr>
          </a:lstStyle>
          <a:p>
            <a:pPr lvl="0"/>
            <a:r>
              <a:rPr lang="it-IT" dirty="0"/>
              <a:t>TITLE</a:t>
            </a:r>
          </a:p>
          <a:p>
            <a:pPr lvl="0"/>
            <a:endParaRPr lang="it-IT" dirty="0"/>
          </a:p>
        </p:txBody>
      </p:sp>
      <p:sp>
        <p:nvSpPr>
          <p:cNvPr id="2" name="Segnaposto testo 2">
            <a:extLst>
              <a:ext uri="{FF2B5EF4-FFF2-40B4-BE49-F238E27FC236}">
                <a16:creationId xmlns:a16="http://schemas.microsoft.com/office/drawing/2014/main" id="{99752E00-416C-C668-51B5-A03BA0B1AF5C}"/>
              </a:ext>
            </a:extLst>
          </p:cNvPr>
          <p:cNvSpPr>
            <a:spLocks noGrp="1"/>
          </p:cNvSpPr>
          <p:nvPr>
            <p:ph type="body" sz="quarter" idx="19" hasCustomPrompt="1"/>
          </p:nvPr>
        </p:nvSpPr>
        <p:spPr>
          <a:xfrm>
            <a:off x="533295" y="1214119"/>
            <a:ext cx="8070901" cy="3583305"/>
          </a:xfrm>
          <a:prstGeom prst="rect">
            <a:avLst/>
          </a:prstGeom>
        </p:spPr>
        <p:txBody>
          <a:bodyPr lIns="0" anchor="ctr" anchorCtr="0"/>
          <a:lstStyle>
            <a:lvl1pPr marL="0" indent="0">
              <a:buNone/>
              <a:defRPr sz="1600">
                <a:latin typeface="Aptos" panose="020B0004020202020204" pitchFamily="34" charset="0"/>
              </a:defRPr>
            </a:lvl1pPr>
          </a:lstStyle>
          <a:p>
            <a:pPr lvl="0"/>
            <a:r>
              <a:rPr lang="it-IT" dirty="0"/>
              <a:t>Text</a:t>
            </a:r>
          </a:p>
        </p:txBody>
      </p:sp>
    </p:spTree>
    <p:extLst>
      <p:ext uri="{BB962C8B-B14F-4D97-AF65-F5344CB8AC3E}">
        <p14:creationId xmlns:p14="http://schemas.microsoft.com/office/powerpoint/2010/main" val="2218925834"/>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ONTENT_TEXT_COMPANY_LOGO">
    <p:spTree>
      <p:nvGrpSpPr>
        <p:cNvPr id="1" name=""/>
        <p:cNvGrpSpPr/>
        <p:nvPr/>
      </p:nvGrpSpPr>
      <p:grpSpPr>
        <a:xfrm>
          <a:off x="0" y="0"/>
          <a:ext cx="0" cy="0"/>
          <a:chOff x="0" y="0"/>
          <a:chExt cx="0" cy="0"/>
        </a:xfrm>
      </p:grpSpPr>
      <p:pic>
        <p:nvPicPr>
          <p:cNvPr id="5" name="Immagine 4" descr="Immagine che contiene testo, schermata, grafica, Elementi grafici&#10;&#10;Il contenuto generato dall'IA potrebbe non essere corretto.">
            <a:extLst>
              <a:ext uri="{FF2B5EF4-FFF2-40B4-BE49-F238E27FC236}">
                <a16:creationId xmlns:a16="http://schemas.microsoft.com/office/drawing/2014/main" id="{A0F1D670-C5A1-7A71-5329-2A539731F6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8"/>
            <a:ext cx="9144000" cy="5143243"/>
          </a:xfrm>
          <a:prstGeom prst="rect">
            <a:avLst/>
          </a:prstGeom>
        </p:spPr>
      </p:pic>
      <p:sp>
        <p:nvSpPr>
          <p:cNvPr id="10" name="Segnaposto testo 9">
            <a:extLst>
              <a:ext uri="{FF2B5EF4-FFF2-40B4-BE49-F238E27FC236}">
                <a16:creationId xmlns:a16="http://schemas.microsoft.com/office/drawing/2014/main" id="{2CE42912-E04B-4659-B54D-BD911D3FE767}"/>
              </a:ext>
            </a:extLst>
          </p:cNvPr>
          <p:cNvSpPr>
            <a:spLocks noGrp="1"/>
          </p:cNvSpPr>
          <p:nvPr>
            <p:ph type="body" sz="quarter" idx="16" hasCustomPrompt="1"/>
          </p:nvPr>
        </p:nvSpPr>
        <p:spPr>
          <a:xfrm>
            <a:off x="536550" y="888581"/>
            <a:ext cx="8070902" cy="277050"/>
          </a:xfrm>
          <a:prstGeom prst="rect">
            <a:avLst/>
          </a:prstGeom>
        </p:spPr>
        <p:txBody>
          <a:bodyPr lIns="90000">
            <a:normAutofit/>
          </a:bodyPr>
          <a:lstStyle>
            <a:lvl1pPr marL="0" indent="0" algn="l">
              <a:lnSpc>
                <a:spcPct val="100000"/>
              </a:lnSpc>
              <a:spcBef>
                <a:spcPts val="0"/>
              </a:spcBef>
              <a:spcAft>
                <a:spcPts val="150"/>
              </a:spcAft>
              <a:buNone/>
              <a:defRPr sz="1300" b="1" baseline="0">
                <a:solidFill>
                  <a:srgbClr val="010101"/>
                </a:solidFill>
                <a:latin typeface="Aptos" panose="020B0004020202020204" pitchFamily="34" charset="0"/>
              </a:defRPr>
            </a:lvl1pPr>
          </a:lstStyle>
          <a:p>
            <a:pPr lvl="0"/>
            <a:r>
              <a:rPr lang="it-IT" dirty="0"/>
              <a:t>TITLE</a:t>
            </a:r>
          </a:p>
          <a:p>
            <a:pPr lvl="0"/>
            <a:endParaRPr lang="it-IT" dirty="0"/>
          </a:p>
        </p:txBody>
      </p:sp>
      <p:sp>
        <p:nvSpPr>
          <p:cNvPr id="2" name="Segnaposto testo 2">
            <a:extLst>
              <a:ext uri="{FF2B5EF4-FFF2-40B4-BE49-F238E27FC236}">
                <a16:creationId xmlns:a16="http://schemas.microsoft.com/office/drawing/2014/main" id="{99752E00-416C-C668-51B5-A03BA0B1AF5C}"/>
              </a:ext>
            </a:extLst>
          </p:cNvPr>
          <p:cNvSpPr>
            <a:spLocks noGrp="1"/>
          </p:cNvSpPr>
          <p:nvPr>
            <p:ph type="body" sz="quarter" idx="19" hasCustomPrompt="1"/>
          </p:nvPr>
        </p:nvSpPr>
        <p:spPr>
          <a:xfrm>
            <a:off x="533295" y="1214119"/>
            <a:ext cx="8070901" cy="3583305"/>
          </a:xfrm>
          <a:prstGeom prst="rect">
            <a:avLst/>
          </a:prstGeom>
        </p:spPr>
        <p:txBody>
          <a:bodyPr lIns="0" anchor="ctr" anchorCtr="0"/>
          <a:lstStyle>
            <a:lvl1pPr marL="0" indent="0">
              <a:buNone/>
              <a:defRPr sz="1600">
                <a:latin typeface="Aptos" panose="020B0004020202020204" pitchFamily="34" charset="0"/>
              </a:defRPr>
            </a:lvl1pPr>
          </a:lstStyle>
          <a:p>
            <a:pPr lvl="0"/>
            <a:r>
              <a:rPr lang="it-IT" dirty="0"/>
              <a:t>Text</a:t>
            </a:r>
          </a:p>
        </p:txBody>
      </p:sp>
      <p:sp>
        <p:nvSpPr>
          <p:cNvPr id="6" name="Segnaposto immagine 7">
            <a:extLst>
              <a:ext uri="{FF2B5EF4-FFF2-40B4-BE49-F238E27FC236}">
                <a16:creationId xmlns:a16="http://schemas.microsoft.com/office/drawing/2014/main" id="{3DB04EBD-F4C1-46FD-13BA-48F84CA6F2ED}"/>
              </a:ext>
            </a:extLst>
          </p:cNvPr>
          <p:cNvSpPr>
            <a:spLocks noGrp="1"/>
          </p:cNvSpPr>
          <p:nvPr>
            <p:ph type="pic" sz="quarter" idx="20" hasCustomPrompt="1"/>
          </p:nvPr>
        </p:nvSpPr>
        <p:spPr>
          <a:xfrm>
            <a:off x="6015038" y="60325"/>
            <a:ext cx="2589212" cy="657225"/>
          </a:xfrm>
          <a:prstGeom prst="rect">
            <a:avLst/>
          </a:prstGeom>
        </p:spPr>
        <p:txBody>
          <a:bodyPr/>
          <a:lstStyle>
            <a:lvl1pPr marL="0" indent="0" algn="r">
              <a:buNone/>
              <a:defRPr sz="900" b="1"/>
            </a:lvl1pPr>
          </a:lstStyle>
          <a:p>
            <a:r>
              <a:rPr lang="it-IT" dirty="0"/>
              <a:t>Your company logo</a:t>
            </a:r>
          </a:p>
        </p:txBody>
      </p:sp>
    </p:spTree>
    <p:extLst>
      <p:ext uri="{BB962C8B-B14F-4D97-AF65-F5344CB8AC3E}">
        <p14:creationId xmlns:p14="http://schemas.microsoft.com/office/powerpoint/2010/main" val="2631762648"/>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ONTENT_IMG_STANDARD">
    <p:spTree>
      <p:nvGrpSpPr>
        <p:cNvPr id="1" name=""/>
        <p:cNvGrpSpPr/>
        <p:nvPr/>
      </p:nvGrpSpPr>
      <p:grpSpPr>
        <a:xfrm>
          <a:off x="0" y="0"/>
          <a:ext cx="0" cy="0"/>
          <a:chOff x="0" y="0"/>
          <a:chExt cx="0" cy="0"/>
        </a:xfrm>
      </p:grpSpPr>
      <p:pic>
        <p:nvPicPr>
          <p:cNvPr id="3" name="Immagine 2" descr="Immagine che contiene testo, schermata, design, statico&#10;&#10;Il contenuto generato dall'IA potrebbe non essere corretto.">
            <a:extLst>
              <a:ext uri="{FF2B5EF4-FFF2-40B4-BE49-F238E27FC236}">
                <a16:creationId xmlns:a16="http://schemas.microsoft.com/office/drawing/2014/main" id="{78222E44-99EE-5FF6-278E-EFFF1284DC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8"/>
            <a:ext cx="9144000" cy="5143243"/>
          </a:xfrm>
          <a:prstGeom prst="rect">
            <a:avLst/>
          </a:prstGeom>
        </p:spPr>
      </p:pic>
      <p:sp>
        <p:nvSpPr>
          <p:cNvPr id="10" name="Segnaposto testo 9">
            <a:extLst>
              <a:ext uri="{FF2B5EF4-FFF2-40B4-BE49-F238E27FC236}">
                <a16:creationId xmlns:a16="http://schemas.microsoft.com/office/drawing/2014/main" id="{2CE42912-E04B-4659-B54D-BD911D3FE767}"/>
              </a:ext>
            </a:extLst>
          </p:cNvPr>
          <p:cNvSpPr>
            <a:spLocks noGrp="1"/>
          </p:cNvSpPr>
          <p:nvPr>
            <p:ph type="body" sz="quarter" idx="16" hasCustomPrompt="1"/>
          </p:nvPr>
        </p:nvSpPr>
        <p:spPr>
          <a:xfrm>
            <a:off x="536550" y="888581"/>
            <a:ext cx="8070902" cy="277050"/>
          </a:xfrm>
          <a:prstGeom prst="rect">
            <a:avLst/>
          </a:prstGeom>
        </p:spPr>
        <p:txBody>
          <a:bodyPr lIns="90000">
            <a:normAutofit/>
          </a:bodyPr>
          <a:lstStyle>
            <a:lvl1pPr marL="0" indent="0" algn="l">
              <a:lnSpc>
                <a:spcPct val="100000"/>
              </a:lnSpc>
              <a:spcBef>
                <a:spcPts val="0"/>
              </a:spcBef>
              <a:spcAft>
                <a:spcPts val="150"/>
              </a:spcAft>
              <a:buNone/>
              <a:defRPr sz="1300" b="1" baseline="0">
                <a:solidFill>
                  <a:srgbClr val="010101"/>
                </a:solidFill>
                <a:latin typeface="Aptos" panose="020B0004020202020204" pitchFamily="34" charset="0"/>
              </a:defRPr>
            </a:lvl1pPr>
          </a:lstStyle>
          <a:p>
            <a:pPr lvl="0"/>
            <a:r>
              <a:rPr lang="it-IT" dirty="0"/>
              <a:t>TITLE</a:t>
            </a:r>
          </a:p>
          <a:p>
            <a:pPr lvl="0"/>
            <a:endParaRPr lang="it-IT" dirty="0"/>
          </a:p>
        </p:txBody>
      </p:sp>
      <p:sp>
        <p:nvSpPr>
          <p:cNvPr id="6" name="Segnaposto immagine 5">
            <a:extLst>
              <a:ext uri="{FF2B5EF4-FFF2-40B4-BE49-F238E27FC236}">
                <a16:creationId xmlns:a16="http://schemas.microsoft.com/office/drawing/2014/main" id="{9A27905B-E475-31C3-451E-1A0B69055B0A}"/>
              </a:ext>
            </a:extLst>
          </p:cNvPr>
          <p:cNvSpPr>
            <a:spLocks noGrp="1"/>
          </p:cNvSpPr>
          <p:nvPr>
            <p:ph type="pic" sz="quarter" idx="17"/>
          </p:nvPr>
        </p:nvSpPr>
        <p:spPr>
          <a:xfrm>
            <a:off x="536549" y="1214120"/>
            <a:ext cx="4035451" cy="3582852"/>
          </a:xfrm>
          <a:prstGeom prst="rect">
            <a:avLst/>
          </a:prstGeom>
        </p:spPr>
        <p:txBody>
          <a:bodyPr/>
          <a:lstStyle>
            <a:lvl1pPr marL="0" indent="0">
              <a:buNone/>
              <a:defRPr sz="1800"/>
            </a:lvl1pPr>
          </a:lstStyle>
          <a:p>
            <a:endParaRPr lang="it-IT" dirty="0"/>
          </a:p>
        </p:txBody>
      </p:sp>
      <p:sp>
        <p:nvSpPr>
          <p:cNvPr id="5" name="Segnaposto immagine 5">
            <a:extLst>
              <a:ext uri="{FF2B5EF4-FFF2-40B4-BE49-F238E27FC236}">
                <a16:creationId xmlns:a16="http://schemas.microsoft.com/office/drawing/2014/main" id="{95A5FE19-4E0F-A93C-F237-D152407AF577}"/>
              </a:ext>
            </a:extLst>
          </p:cNvPr>
          <p:cNvSpPr>
            <a:spLocks noGrp="1"/>
          </p:cNvSpPr>
          <p:nvPr>
            <p:ph type="pic" sz="quarter" idx="18"/>
          </p:nvPr>
        </p:nvSpPr>
        <p:spPr>
          <a:xfrm>
            <a:off x="4568748" y="1214120"/>
            <a:ext cx="4035451" cy="3582852"/>
          </a:xfrm>
          <a:prstGeom prst="rect">
            <a:avLst/>
          </a:prstGeom>
        </p:spPr>
        <p:txBody>
          <a:bodyPr/>
          <a:lstStyle>
            <a:lvl1pPr marL="0" indent="0">
              <a:buNone/>
              <a:defRPr sz="1800"/>
            </a:lvl1pPr>
          </a:lstStyle>
          <a:p>
            <a:endParaRPr lang="it-IT" dirty="0"/>
          </a:p>
        </p:txBody>
      </p:sp>
    </p:spTree>
    <p:extLst>
      <p:ext uri="{BB962C8B-B14F-4D97-AF65-F5344CB8AC3E}">
        <p14:creationId xmlns:p14="http://schemas.microsoft.com/office/powerpoint/2010/main" val="2534468788"/>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NTENT_IMG_COMPANY_LOGO">
    <p:spTree>
      <p:nvGrpSpPr>
        <p:cNvPr id="1" name=""/>
        <p:cNvGrpSpPr/>
        <p:nvPr/>
      </p:nvGrpSpPr>
      <p:grpSpPr>
        <a:xfrm>
          <a:off x="0" y="0"/>
          <a:ext cx="0" cy="0"/>
          <a:chOff x="0" y="0"/>
          <a:chExt cx="0" cy="0"/>
        </a:xfrm>
      </p:grpSpPr>
      <p:pic>
        <p:nvPicPr>
          <p:cNvPr id="4" name="Immagine 3" descr="Immagine che contiene testo, schermata, grafica, Elementi grafici&#10;&#10;Il contenuto generato dall'IA potrebbe non essere corretto.">
            <a:extLst>
              <a:ext uri="{FF2B5EF4-FFF2-40B4-BE49-F238E27FC236}">
                <a16:creationId xmlns:a16="http://schemas.microsoft.com/office/drawing/2014/main" id="{A72621EA-C2B9-F10C-C836-D8963D3590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8"/>
            <a:ext cx="9144000" cy="5143243"/>
          </a:xfrm>
          <a:prstGeom prst="rect">
            <a:avLst/>
          </a:prstGeom>
        </p:spPr>
      </p:pic>
      <p:sp>
        <p:nvSpPr>
          <p:cNvPr id="10" name="Segnaposto testo 9">
            <a:extLst>
              <a:ext uri="{FF2B5EF4-FFF2-40B4-BE49-F238E27FC236}">
                <a16:creationId xmlns:a16="http://schemas.microsoft.com/office/drawing/2014/main" id="{2CE42912-E04B-4659-B54D-BD911D3FE767}"/>
              </a:ext>
            </a:extLst>
          </p:cNvPr>
          <p:cNvSpPr>
            <a:spLocks noGrp="1"/>
          </p:cNvSpPr>
          <p:nvPr>
            <p:ph type="body" sz="quarter" idx="16" hasCustomPrompt="1"/>
          </p:nvPr>
        </p:nvSpPr>
        <p:spPr>
          <a:xfrm>
            <a:off x="536550" y="888581"/>
            <a:ext cx="8070902" cy="277050"/>
          </a:xfrm>
          <a:prstGeom prst="rect">
            <a:avLst/>
          </a:prstGeom>
        </p:spPr>
        <p:txBody>
          <a:bodyPr lIns="90000">
            <a:normAutofit/>
          </a:bodyPr>
          <a:lstStyle>
            <a:lvl1pPr marL="0" indent="0" algn="l">
              <a:lnSpc>
                <a:spcPct val="100000"/>
              </a:lnSpc>
              <a:spcBef>
                <a:spcPts val="0"/>
              </a:spcBef>
              <a:spcAft>
                <a:spcPts val="150"/>
              </a:spcAft>
              <a:buNone/>
              <a:defRPr sz="1300" b="1" baseline="0">
                <a:solidFill>
                  <a:srgbClr val="010101"/>
                </a:solidFill>
                <a:latin typeface="Aptos" panose="020B0004020202020204" pitchFamily="34" charset="0"/>
              </a:defRPr>
            </a:lvl1pPr>
          </a:lstStyle>
          <a:p>
            <a:pPr lvl="0"/>
            <a:r>
              <a:rPr lang="it-IT" dirty="0"/>
              <a:t>TITLE</a:t>
            </a:r>
          </a:p>
          <a:p>
            <a:pPr lvl="0"/>
            <a:endParaRPr lang="it-IT" dirty="0"/>
          </a:p>
        </p:txBody>
      </p:sp>
      <p:sp>
        <p:nvSpPr>
          <p:cNvPr id="6" name="Segnaposto immagine 5">
            <a:extLst>
              <a:ext uri="{FF2B5EF4-FFF2-40B4-BE49-F238E27FC236}">
                <a16:creationId xmlns:a16="http://schemas.microsoft.com/office/drawing/2014/main" id="{9A27905B-E475-31C3-451E-1A0B69055B0A}"/>
              </a:ext>
            </a:extLst>
          </p:cNvPr>
          <p:cNvSpPr>
            <a:spLocks noGrp="1"/>
          </p:cNvSpPr>
          <p:nvPr>
            <p:ph type="pic" sz="quarter" idx="17"/>
          </p:nvPr>
        </p:nvSpPr>
        <p:spPr>
          <a:xfrm>
            <a:off x="536549" y="1214120"/>
            <a:ext cx="4035451" cy="3582852"/>
          </a:xfrm>
          <a:prstGeom prst="rect">
            <a:avLst/>
          </a:prstGeom>
        </p:spPr>
        <p:txBody>
          <a:bodyPr/>
          <a:lstStyle>
            <a:lvl1pPr marL="0" indent="0">
              <a:buNone/>
              <a:defRPr sz="1800"/>
            </a:lvl1pPr>
          </a:lstStyle>
          <a:p>
            <a:endParaRPr lang="it-IT" dirty="0"/>
          </a:p>
        </p:txBody>
      </p:sp>
      <p:sp>
        <p:nvSpPr>
          <p:cNvPr id="5" name="Segnaposto immagine 5">
            <a:extLst>
              <a:ext uri="{FF2B5EF4-FFF2-40B4-BE49-F238E27FC236}">
                <a16:creationId xmlns:a16="http://schemas.microsoft.com/office/drawing/2014/main" id="{95A5FE19-4E0F-A93C-F237-D152407AF577}"/>
              </a:ext>
            </a:extLst>
          </p:cNvPr>
          <p:cNvSpPr>
            <a:spLocks noGrp="1"/>
          </p:cNvSpPr>
          <p:nvPr>
            <p:ph type="pic" sz="quarter" idx="18"/>
          </p:nvPr>
        </p:nvSpPr>
        <p:spPr>
          <a:xfrm>
            <a:off x="4568748" y="1214120"/>
            <a:ext cx="4035451" cy="3582852"/>
          </a:xfrm>
          <a:prstGeom prst="rect">
            <a:avLst/>
          </a:prstGeom>
        </p:spPr>
        <p:txBody>
          <a:bodyPr/>
          <a:lstStyle>
            <a:lvl1pPr marL="0" indent="0">
              <a:buNone/>
              <a:defRPr sz="1800"/>
            </a:lvl1pPr>
          </a:lstStyle>
          <a:p>
            <a:endParaRPr lang="it-IT" dirty="0"/>
          </a:p>
        </p:txBody>
      </p:sp>
      <p:sp>
        <p:nvSpPr>
          <p:cNvPr id="7" name="Segnaposto immagine 7">
            <a:extLst>
              <a:ext uri="{FF2B5EF4-FFF2-40B4-BE49-F238E27FC236}">
                <a16:creationId xmlns:a16="http://schemas.microsoft.com/office/drawing/2014/main" id="{2E4DECC1-2D43-8102-D744-539E1EC35887}"/>
              </a:ext>
            </a:extLst>
          </p:cNvPr>
          <p:cNvSpPr>
            <a:spLocks noGrp="1"/>
          </p:cNvSpPr>
          <p:nvPr>
            <p:ph type="pic" sz="quarter" idx="20" hasCustomPrompt="1"/>
          </p:nvPr>
        </p:nvSpPr>
        <p:spPr>
          <a:xfrm>
            <a:off x="6015038" y="60325"/>
            <a:ext cx="2589212" cy="657225"/>
          </a:xfrm>
          <a:prstGeom prst="rect">
            <a:avLst/>
          </a:prstGeom>
        </p:spPr>
        <p:txBody>
          <a:bodyPr/>
          <a:lstStyle>
            <a:lvl1pPr marL="0" indent="0" algn="r">
              <a:buNone/>
              <a:defRPr sz="900" b="1"/>
            </a:lvl1pPr>
          </a:lstStyle>
          <a:p>
            <a:r>
              <a:rPr lang="it-IT" dirty="0"/>
              <a:t>Your company logo</a:t>
            </a:r>
          </a:p>
        </p:txBody>
      </p:sp>
    </p:spTree>
    <p:extLst>
      <p:ext uri="{BB962C8B-B14F-4D97-AF65-F5344CB8AC3E}">
        <p14:creationId xmlns:p14="http://schemas.microsoft.com/office/powerpoint/2010/main" val="3889951735"/>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63476"/>
      </p:ext>
    </p:extLst>
  </p:cSld>
  <p:clrMap bg1="lt1" tx1="dk1" bg2="lt2" tx2="dk2" accent1="accent1" accent2="accent2" accent3="accent3" accent4="accent4" accent5="accent5" accent6="accent6" hlink="hlink" folHlink="folHlink"/>
  <p:sldLayoutIdLst>
    <p:sldLayoutId id="2147483693" r:id="rId1"/>
    <p:sldLayoutId id="2147483708" r:id="rId2"/>
    <p:sldLayoutId id="2147483710" r:id="rId3"/>
    <p:sldLayoutId id="2147483709" r:id="rId4"/>
    <p:sldLayoutId id="2147483711" r:id="rId5"/>
    <p:sldLayoutId id="2147483700" r:id="rId6"/>
    <p:sldLayoutId id="2147483712" r:id="rId7"/>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A535D72F-E1DD-4145-BC3A-9EF70BF48DF3}"/>
              </a:ext>
            </a:extLst>
          </p:cNvPr>
          <p:cNvSpPr>
            <a:spLocks noGrp="1"/>
          </p:cNvSpPr>
          <p:nvPr>
            <p:ph type="body" sz="quarter" idx="13"/>
          </p:nvPr>
        </p:nvSpPr>
        <p:spPr>
          <a:xfrm>
            <a:off x="387675" y="4116306"/>
            <a:ext cx="8345978" cy="889236"/>
          </a:xfrm>
        </p:spPr>
        <p:txBody>
          <a:bodyPr>
            <a:noAutofit/>
          </a:bodyPr>
          <a:lstStyle/>
          <a:p>
            <a:pPr algn="ctr">
              <a:lnSpc>
                <a:spcPct val="100000"/>
              </a:lnSpc>
              <a:spcBef>
                <a:spcPts val="0"/>
              </a:spcBef>
              <a:buNone/>
              <a:tabLst>
                <a:tab pos="2880995" algn="l"/>
              </a:tabLst>
            </a:pPr>
            <a:r>
              <a:rPr lang="it-IT" sz="1600" b="1" kern="150" dirty="0">
                <a:effectLst/>
                <a:latin typeface="Arial" panose="020B0604020202020204" pitchFamily="34" charset="0"/>
                <a:ea typeface="Arial" panose="020B0604020202020204" pitchFamily="34" charset="0"/>
                <a:cs typeface="Arial" panose="020B0604020202020204" pitchFamily="34" charset="0"/>
              </a:rPr>
              <a:t>M. De Santis</a:t>
            </a:r>
            <a:r>
              <a:rPr lang="it-IT" sz="1600" kern="150" dirty="0">
                <a:effectLst/>
                <a:latin typeface="Arial" panose="020B0604020202020204" pitchFamily="34" charset="0"/>
                <a:ea typeface="Arial" panose="020B0604020202020204" pitchFamily="34" charset="0"/>
                <a:cs typeface="Arial" panose="020B0604020202020204" pitchFamily="34" charset="0"/>
              </a:rPr>
              <a:t>, E. D’Amanzo, D. Capobianco - </a:t>
            </a:r>
            <a:r>
              <a:rPr lang="it-IT" sz="1600" b="1" kern="150" dirty="0">
                <a:effectLst/>
                <a:latin typeface="Arial" panose="020B0604020202020204" pitchFamily="34" charset="0"/>
                <a:ea typeface="Arial" panose="020B0604020202020204" pitchFamily="34" charset="0"/>
                <a:cs typeface="Arial" panose="020B0604020202020204" pitchFamily="34" charset="0"/>
              </a:rPr>
              <a:t>RINA-CSM</a:t>
            </a:r>
            <a:r>
              <a:rPr lang="it-IT" sz="1600" kern="150" dirty="0">
                <a:effectLst/>
                <a:latin typeface="Arial" panose="020B0604020202020204" pitchFamily="34" charset="0"/>
                <a:ea typeface="Arial" panose="020B0604020202020204" pitchFamily="34" charset="0"/>
                <a:cs typeface="Arial" panose="020B0604020202020204" pitchFamily="34" charset="0"/>
              </a:rPr>
              <a:t>, N. Egido Perez, D. Mier Vasallo – SIDENOR I+D, </a:t>
            </a:r>
            <a:r>
              <a:rPr lang="en-US" sz="1600" kern="150" dirty="0">
                <a:effectLst/>
                <a:latin typeface="Arial" panose="020B0604020202020204" pitchFamily="34" charset="0"/>
                <a:ea typeface="Arial" panose="020B0604020202020204" pitchFamily="34" charset="0"/>
                <a:cs typeface="Arial" panose="020B0604020202020204" pitchFamily="34" charset="0"/>
              </a:rPr>
              <a:t>C. Gruber, A. Atf - K1-MET, K. Marx, M. Koester – BFI, </a:t>
            </a:r>
            <a:endParaRPr lang="it-IT" sz="1600" kern="150" dirty="0">
              <a:effectLst/>
              <a:latin typeface="Times New Roman" panose="02020603050405020304" pitchFamily="18" charset="0"/>
              <a:ea typeface="Arial" panose="020B0604020202020204" pitchFamily="34" charset="0"/>
              <a:cs typeface="Arial" panose="020B0604020202020204" pitchFamily="34" charset="0"/>
            </a:endParaRPr>
          </a:p>
          <a:p>
            <a:pPr algn="ctr">
              <a:lnSpc>
                <a:spcPct val="100000"/>
              </a:lnSpc>
              <a:spcBef>
                <a:spcPts val="0"/>
              </a:spcBef>
              <a:buNone/>
              <a:tabLst>
                <a:tab pos="2880995" algn="l"/>
              </a:tabLst>
            </a:pPr>
            <a:r>
              <a:rPr lang="en-US" sz="1600" kern="150" dirty="0">
                <a:effectLst/>
                <a:latin typeface="Arial" panose="020B0604020202020204" pitchFamily="34" charset="0"/>
                <a:ea typeface="Arial" panose="020B0604020202020204" pitchFamily="34" charset="0"/>
                <a:cs typeface="Arial" panose="020B0604020202020204" pitchFamily="34" charset="0"/>
              </a:rPr>
              <a:t>P. Ramirez Lopez – SWERIM, </a:t>
            </a:r>
            <a:r>
              <a:rPr lang="en-US" sz="1600" kern="150" dirty="0">
                <a:effectLst/>
                <a:latin typeface="Arial" panose="020B0604020202020204" pitchFamily="34" charset="0"/>
                <a:ea typeface="Arial" panose="020B0604020202020204" pitchFamily="34" charset="0"/>
              </a:rPr>
              <a:t>A. Gotti, Transvalor. </a:t>
            </a:r>
            <a:endParaRPr lang="it-IT" sz="1600" dirty="0"/>
          </a:p>
        </p:txBody>
      </p:sp>
      <p:sp>
        <p:nvSpPr>
          <p:cNvPr id="3" name="Segnaposto testo 2">
            <a:extLst>
              <a:ext uri="{FF2B5EF4-FFF2-40B4-BE49-F238E27FC236}">
                <a16:creationId xmlns:a16="http://schemas.microsoft.com/office/drawing/2014/main" id="{9F9DE008-699E-44D0-B341-A268DD341806}"/>
              </a:ext>
            </a:extLst>
          </p:cNvPr>
          <p:cNvSpPr>
            <a:spLocks noGrp="1"/>
          </p:cNvSpPr>
          <p:nvPr>
            <p:ph type="body" sz="quarter" idx="14"/>
          </p:nvPr>
        </p:nvSpPr>
        <p:spPr>
          <a:xfrm>
            <a:off x="266008" y="3302419"/>
            <a:ext cx="8769928" cy="813887"/>
          </a:xfrm>
        </p:spPr>
        <p:txBody>
          <a:bodyPr anchor="ctr" anchorCtr="0"/>
          <a:lstStyle/>
          <a:p>
            <a:r>
              <a:rPr lang="en-US" sz="2000" dirty="0"/>
              <a:t>Flow and solidification modeling in continuous casting of steel: a European expertise mapping at a glance and positioning at a global level</a:t>
            </a:r>
            <a:endParaRPr lang="it-IT" sz="2000" dirty="0"/>
          </a:p>
        </p:txBody>
      </p:sp>
    </p:spTree>
    <p:extLst>
      <p:ext uri="{BB962C8B-B14F-4D97-AF65-F5344CB8AC3E}">
        <p14:creationId xmlns:p14="http://schemas.microsoft.com/office/powerpoint/2010/main" val="146146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82250D-8A0B-D10B-5E77-89D03A56EFDC}"/>
            </a:ext>
          </a:extLst>
        </p:cNvPr>
        <p:cNvGrpSpPr/>
        <p:nvPr/>
      </p:nvGrpSpPr>
      <p:grpSpPr>
        <a:xfrm>
          <a:off x="0" y="0"/>
          <a:ext cx="0" cy="0"/>
          <a:chOff x="0" y="0"/>
          <a:chExt cx="0" cy="0"/>
        </a:xfrm>
      </p:grpSpPr>
      <p:sp>
        <p:nvSpPr>
          <p:cNvPr id="6" name="Segnaposto testo 1">
            <a:extLst>
              <a:ext uri="{FF2B5EF4-FFF2-40B4-BE49-F238E27FC236}">
                <a16:creationId xmlns:a16="http://schemas.microsoft.com/office/drawing/2014/main" id="{B5DAE4E6-83CC-5164-5D41-91100D84848E}"/>
              </a:ext>
            </a:extLst>
          </p:cNvPr>
          <p:cNvSpPr>
            <a:spLocks noGrp="1"/>
          </p:cNvSpPr>
          <p:nvPr>
            <p:ph type="body" sz="quarter" idx="16"/>
          </p:nvPr>
        </p:nvSpPr>
        <p:spPr>
          <a:xfrm>
            <a:off x="539803" y="871955"/>
            <a:ext cx="8070902" cy="416517"/>
          </a:xfrm>
        </p:spPr>
        <p:txBody>
          <a:bodyPr>
            <a:normAutofit fontScale="92500" lnSpcReduction="20000"/>
          </a:bodyPr>
          <a:lstStyle/>
          <a:p>
            <a:r>
              <a:rPr lang="en-US" dirty="0"/>
              <a:t>FLOW AND SOLIDIFICATION MODELING IN CONTINUOUS CASTING OF STEEL: A EUROPEAN EXPERTISE MAPPING AT A GLANCE AND POSITIONING AT A GLOBAL LEVEL</a:t>
            </a:r>
            <a:endParaRPr lang="it-IT" dirty="0"/>
          </a:p>
        </p:txBody>
      </p:sp>
      <p:graphicFrame>
        <p:nvGraphicFramePr>
          <p:cNvPr id="13" name="Table 12">
            <a:extLst>
              <a:ext uri="{FF2B5EF4-FFF2-40B4-BE49-F238E27FC236}">
                <a16:creationId xmlns:a16="http://schemas.microsoft.com/office/drawing/2014/main" id="{F50A1BD1-7CCE-4524-4C8D-C86BA20430F2}"/>
              </a:ext>
            </a:extLst>
          </p:cNvPr>
          <p:cNvGraphicFramePr>
            <a:graphicFrameLocks noGrp="1"/>
          </p:cNvGraphicFramePr>
          <p:nvPr>
            <p:extLst>
              <p:ext uri="{D42A27DB-BD31-4B8C-83A1-F6EECF244321}">
                <p14:modId xmlns:p14="http://schemas.microsoft.com/office/powerpoint/2010/main" val="4220624138"/>
              </p:ext>
            </p:extLst>
          </p:nvPr>
        </p:nvGraphicFramePr>
        <p:xfrm>
          <a:off x="58366" y="2060199"/>
          <a:ext cx="8962417" cy="2211346"/>
        </p:xfrm>
        <a:graphic>
          <a:graphicData uri="http://schemas.openxmlformats.org/drawingml/2006/table">
            <a:tbl>
              <a:tblPr firstRow="1" firstCol="1" bandRow="1">
                <a:tableStyleId>{5C22544A-7EE6-4342-B048-85BDC9FD1C3A}</a:tableStyleId>
              </a:tblPr>
              <a:tblGrid>
                <a:gridCol w="878669">
                  <a:extLst>
                    <a:ext uri="{9D8B030D-6E8A-4147-A177-3AD203B41FA5}">
                      <a16:colId xmlns:a16="http://schemas.microsoft.com/office/drawing/2014/main" val="2502124956"/>
                    </a:ext>
                  </a:extLst>
                </a:gridCol>
                <a:gridCol w="872159">
                  <a:extLst>
                    <a:ext uri="{9D8B030D-6E8A-4147-A177-3AD203B41FA5}">
                      <a16:colId xmlns:a16="http://schemas.microsoft.com/office/drawing/2014/main" val="1549736212"/>
                    </a:ext>
                  </a:extLst>
                </a:gridCol>
                <a:gridCol w="7211589">
                  <a:extLst>
                    <a:ext uri="{9D8B030D-6E8A-4147-A177-3AD203B41FA5}">
                      <a16:colId xmlns:a16="http://schemas.microsoft.com/office/drawing/2014/main" val="4092558044"/>
                    </a:ext>
                  </a:extLst>
                </a:gridCol>
              </a:tblGrid>
              <a:tr h="1228526">
                <a:tc>
                  <a:txBody>
                    <a:bodyPr/>
                    <a:lstStyle/>
                    <a:p>
                      <a:pPr>
                        <a:buNone/>
                      </a:pPr>
                      <a:r>
                        <a:rPr lang="en-GB" sz="1600" dirty="0">
                          <a:effectLst/>
                        </a:rPr>
                        <a:t>South-East Asia and Middle East </a:t>
                      </a:r>
                      <a:endParaRPr lang="it-IT" sz="1600" dirty="0">
                        <a:effectLst/>
                        <a:latin typeface="Cambria" panose="02040503050406030204" pitchFamily="18" charset="0"/>
                        <a:ea typeface="Cambria" panose="02040503050406030204" pitchFamily="18" charset="0"/>
                        <a:cs typeface="Cambria" panose="02040503050406030204" pitchFamily="18" charset="0"/>
                      </a:endParaRPr>
                    </a:p>
                  </a:txBody>
                  <a:tcPr marL="23602" marR="23602" marT="0" marB="0" anchor="ctr"/>
                </a:tc>
                <a:tc>
                  <a:txBody>
                    <a:bodyPr/>
                    <a:lstStyle/>
                    <a:p>
                      <a:pPr>
                        <a:buNone/>
                      </a:pPr>
                      <a:r>
                        <a:rPr lang="it-IT" sz="1600">
                          <a:effectLst/>
                        </a:rPr>
                        <a:t>Low–Medium</a:t>
                      </a:r>
                      <a:endParaRPr lang="it-IT" sz="1600">
                        <a:effectLst/>
                        <a:latin typeface="Cambria" panose="02040503050406030204" pitchFamily="18" charset="0"/>
                        <a:ea typeface="Cambria" panose="02040503050406030204" pitchFamily="18" charset="0"/>
                        <a:cs typeface="Cambria" panose="02040503050406030204" pitchFamily="18" charset="0"/>
                      </a:endParaRPr>
                    </a:p>
                  </a:txBody>
                  <a:tcPr marL="23602" marR="23602" marT="0" marB="0" anchor="ctr"/>
                </a:tc>
                <a:tc>
                  <a:txBody>
                    <a:bodyPr/>
                    <a:lstStyle/>
                    <a:p>
                      <a:pPr>
                        <a:buNone/>
                      </a:pPr>
                      <a:r>
                        <a:rPr lang="en-GB" sz="1600" dirty="0">
                          <a:effectLst/>
                        </a:rPr>
                        <a:t>Domestic development of modeling capabilities limited. </a:t>
                      </a:r>
                    </a:p>
                    <a:p>
                      <a:pPr>
                        <a:buNone/>
                      </a:pPr>
                      <a:r>
                        <a:rPr lang="en-GB" sz="1600" dirty="0">
                          <a:effectLst/>
                        </a:rPr>
                        <a:t>Primarily act as end-users of technologies developed in China, Japan, and Europe (e.g.: SEAISI -South East Asia Iron and Steel Institute) industry outlook reports. </a:t>
                      </a:r>
                      <a:endParaRPr lang="it-IT" sz="1600" dirty="0">
                        <a:solidFill>
                          <a:srgbClr val="FFFF00"/>
                        </a:solidFill>
                        <a:effectLst/>
                        <a:latin typeface="Cambria" panose="02040503050406030204" pitchFamily="18" charset="0"/>
                        <a:ea typeface="Cambria" panose="02040503050406030204" pitchFamily="18" charset="0"/>
                        <a:cs typeface="Cambria" panose="02040503050406030204" pitchFamily="18" charset="0"/>
                      </a:endParaRPr>
                    </a:p>
                  </a:txBody>
                  <a:tcPr marL="23602" marR="23602" marT="0" marB="0" anchor="ctr"/>
                </a:tc>
                <a:extLst>
                  <a:ext uri="{0D108BD9-81ED-4DB2-BD59-A6C34878D82A}">
                    <a16:rowId xmlns:a16="http://schemas.microsoft.com/office/drawing/2014/main" val="3393591761"/>
                  </a:ext>
                </a:extLst>
              </a:tr>
              <a:tr h="982820">
                <a:tc>
                  <a:txBody>
                    <a:bodyPr/>
                    <a:lstStyle/>
                    <a:p>
                      <a:pPr>
                        <a:buNone/>
                      </a:pPr>
                      <a:r>
                        <a:rPr lang="it-IT" sz="1600">
                          <a:effectLst/>
                        </a:rPr>
                        <a:t>Africa</a:t>
                      </a:r>
                      <a:endParaRPr lang="it-IT" sz="1600">
                        <a:effectLst/>
                        <a:latin typeface="Cambria" panose="02040503050406030204" pitchFamily="18" charset="0"/>
                        <a:ea typeface="Cambria" panose="02040503050406030204" pitchFamily="18" charset="0"/>
                        <a:cs typeface="Cambria" panose="02040503050406030204" pitchFamily="18" charset="0"/>
                      </a:endParaRPr>
                    </a:p>
                  </a:txBody>
                  <a:tcPr marL="23602" marR="23602" marT="0" marB="0" anchor="ctr"/>
                </a:tc>
                <a:tc>
                  <a:txBody>
                    <a:bodyPr/>
                    <a:lstStyle/>
                    <a:p>
                      <a:pPr>
                        <a:buNone/>
                      </a:pPr>
                      <a:r>
                        <a:rPr lang="it-IT" sz="1600">
                          <a:effectLst/>
                        </a:rPr>
                        <a:t>Low</a:t>
                      </a:r>
                      <a:endParaRPr lang="it-IT" sz="1600">
                        <a:effectLst/>
                        <a:latin typeface="Cambria" panose="02040503050406030204" pitchFamily="18" charset="0"/>
                        <a:ea typeface="Cambria" panose="02040503050406030204" pitchFamily="18" charset="0"/>
                        <a:cs typeface="Cambria" panose="02040503050406030204" pitchFamily="18" charset="0"/>
                      </a:endParaRPr>
                    </a:p>
                  </a:txBody>
                  <a:tcPr marL="23602" marR="23602" marT="0" marB="0" anchor="ctr"/>
                </a:tc>
                <a:tc>
                  <a:txBody>
                    <a:bodyPr/>
                    <a:lstStyle/>
                    <a:p>
                      <a:pPr>
                        <a:buNone/>
                      </a:pPr>
                      <a:r>
                        <a:rPr lang="en-US" sz="1600" dirty="0">
                          <a:effectLst/>
                        </a:rPr>
                        <a:t>Characterized by a minimal industrial base and negligible domestic modeling R&amp;D. These regions are largely dependent on foreign technologies and expertise. South Africa has some academic metallurgy programs (University of Pretoria, Wits) but limited industrial modeling. </a:t>
                      </a:r>
                      <a:endParaRPr lang="it-IT" sz="1600" dirty="0">
                        <a:effectLst/>
                        <a:latin typeface="Cambria" panose="02040503050406030204" pitchFamily="18" charset="0"/>
                        <a:ea typeface="Cambria" panose="02040503050406030204" pitchFamily="18" charset="0"/>
                        <a:cs typeface="Cambria" panose="02040503050406030204" pitchFamily="18" charset="0"/>
                      </a:endParaRPr>
                    </a:p>
                  </a:txBody>
                  <a:tcPr marL="23602" marR="23602" marT="0" marB="0" anchor="ctr"/>
                </a:tc>
                <a:extLst>
                  <a:ext uri="{0D108BD9-81ED-4DB2-BD59-A6C34878D82A}">
                    <a16:rowId xmlns:a16="http://schemas.microsoft.com/office/drawing/2014/main" val="1923364174"/>
                  </a:ext>
                </a:extLst>
              </a:tr>
            </a:tbl>
          </a:graphicData>
        </a:graphic>
      </p:graphicFrame>
      <p:pic>
        <p:nvPicPr>
          <p:cNvPr id="2" name="Picture 1">
            <a:extLst>
              <a:ext uri="{FF2B5EF4-FFF2-40B4-BE49-F238E27FC236}">
                <a16:creationId xmlns:a16="http://schemas.microsoft.com/office/drawing/2014/main" id="{D4675C01-96E6-7ACA-2B7B-A89D7F89BD1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514705" y="44609"/>
            <a:ext cx="1089545" cy="734277"/>
          </a:xfrm>
          <a:prstGeom prst="rect">
            <a:avLst/>
          </a:prstGeom>
        </p:spPr>
      </p:pic>
      <p:pic>
        <p:nvPicPr>
          <p:cNvPr id="3" name="Picture 2">
            <a:extLst>
              <a:ext uri="{FF2B5EF4-FFF2-40B4-BE49-F238E27FC236}">
                <a16:creationId xmlns:a16="http://schemas.microsoft.com/office/drawing/2014/main" id="{CC94A566-28AA-85B4-A528-49DE7769098D}"/>
              </a:ext>
            </a:extLst>
          </p:cNvPr>
          <p:cNvPicPr>
            <a:picLocks noChangeAspect="1"/>
          </p:cNvPicPr>
          <p:nvPr/>
        </p:nvPicPr>
        <p:blipFill>
          <a:blip r:embed="rId3"/>
          <a:stretch>
            <a:fillRect/>
          </a:stretch>
        </p:blipFill>
        <p:spPr>
          <a:xfrm>
            <a:off x="5714748" y="232773"/>
            <a:ext cx="1602556" cy="468100"/>
          </a:xfrm>
          <a:prstGeom prst="rect">
            <a:avLst/>
          </a:prstGeom>
        </p:spPr>
      </p:pic>
    </p:spTree>
    <p:extLst>
      <p:ext uri="{BB962C8B-B14F-4D97-AF65-F5344CB8AC3E}">
        <p14:creationId xmlns:p14="http://schemas.microsoft.com/office/powerpoint/2010/main" val="4188424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93F4B562-1E64-1397-8773-8A58E58C2A12}"/>
              </a:ext>
            </a:extLst>
          </p:cNvPr>
          <p:cNvPicPr>
            <a:picLocks noChangeAspect="1"/>
          </p:cNvPicPr>
          <p:nvPr/>
        </p:nvPicPr>
        <p:blipFill>
          <a:blip r:embed="rId2"/>
          <a:stretch>
            <a:fillRect/>
          </a:stretch>
        </p:blipFill>
        <p:spPr>
          <a:xfrm>
            <a:off x="382483" y="1288471"/>
            <a:ext cx="4974215" cy="3721503"/>
          </a:xfrm>
          <a:prstGeom prst="rect">
            <a:avLst/>
          </a:prstGeom>
        </p:spPr>
      </p:pic>
      <p:sp>
        <p:nvSpPr>
          <p:cNvPr id="5" name="Segnaposto testo 1">
            <a:extLst>
              <a:ext uri="{FF2B5EF4-FFF2-40B4-BE49-F238E27FC236}">
                <a16:creationId xmlns:a16="http://schemas.microsoft.com/office/drawing/2014/main" id="{88922DA5-D23A-C92E-FD42-8549DF2AD58C}"/>
              </a:ext>
            </a:extLst>
          </p:cNvPr>
          <p:cNvSpPr>
            <a:spLocks noGrp="1"/>
          </p:cNvSpPr>
          <p:nvPr>
            <p:ph type="body" sz="quarter" idx="16"/>
          </p:nvPr>
        </p:nvSpPr>
        <p:spPr>
          <a:xfrm>
            <a:off x="539803" y="871955"/>
            <a:ext cx="8070902" cy="416517"/>
          </a:xfrm>
        </p:spPr>
        <p:txBody>
          <a:bodyPr>
            <a:normAutofit fontScale="92500" lnSpcReduction="20000"/>
          </a:bodyPr>
          <a:lstStyle/>
          <a:p>
            <a:r>
              <a:rPr lang="en-US" dirty="0"/>
              <a:t>FLOW AND SOLIDIFICATION MODELING IN CONTINUOUS CASTING OF STEEL: A EUROPEAN EXPERTISE MAPPING AT A GLANCE AND POSITIONING AT A GLOBAL LEVEL</a:t>
            </a:r>
            <a:endParaRPr lang="it-IT" dirty="0"/>
          </a:p>
        </p:txBody>
      </p:sp>
      <p:sp>
        <p:nvSpPr>
          <p:cNvPr id="18" name="TextBox 17">
            <a:extLst>
              <a:ext uri="{FF2B5EF4-FFF2-40B4-BE49-F238E27FC236}">
                <a16:creationId xmlns:a16="http://schemas.microsoft.com/office/drawing/2014/main" id="{CDF10F05-2094-DB0A-7407-030066419BC4}"/>
              </a:ext>
            </a:extLst>
          </p:cNvPr>
          <p:cNvSpPr txBox="1"/>
          <p:nvPr/>
        </p:nvSpPr>
        <p:spPr>
          <a:xfrm>
            <a:off x="5498127" y="1140749"/>
            <a:ext cx="3455045" cy="1077218"/>
          </a:xfrm>
          <a:prstGeom prst="rect">
            <a:avLst/>
          </a:prstGeom>
          <a:solidFill>
            <a:srgbClr val="FFFF00"/>
          </a:solidFill>
        </p:spPr>
        <p:txBody>
          <a:bodyPr wrap="square">
            <a:spAutoFit/>
          </a:bodyPr>
          <a:lstStyle/>
          <a:p>
            <a:r>
              <a:rPr lang="en-US" sz="1600" b="1" i="1" dirty="0"/>
              <a:t>Geographic Distribution of European casting modeling expertise. </a:t>
            </a:r>
          </a:p>
          <a:p>
            <a:r>
              <a:rPr lang="en-US" sz="1600" b="1" i="1" dirty="0"/>
              <a:t>Legenda: a = academic frame; v = code developers; RTO = research centers.</a:t>
            </a:r>
            <a:endParaRPr lang="it-IT" sz="1600" b="1" dirty="0"/>
          </a:p>
        </p:txBody>
      </p:sp>
      <p:sp>
        <p:nvSpPr>
          <p:cNvPr id="2" name="TextBox 1">
            <a:extLst>
              <a:ext uri="{FF2B5EF4-FFF2-40B4-BE49-F238E27FC236}">
                <a16:creationId xmlns:a16="http://schemas.microsoft.com/office/drawing/2014/main" id="{55E3B4A7-2CC1-BAFC-FA30-821C46F38F6A}"/>
              </a:ext>
            </a:extLst>
          </p:cNvPr>
          <p:cNvSpPr txBox="1"/>
          <p:nvPr/>
        </p:nvSpPr>
        <p:spPr>
          <a:xfrm>
            <a:off x="5356698" y="2354950"/>
            <a:ext cx="3728938" cy="2508379"/>
          </a:xfrm>
          <a:prstGeom prst="rect">
            <a:avLst/>
          </a:prstGeom>
          <a:noFill/>
        </p:spPr>
        <p:txBody>
          <a:bodyPr wrap="square">
            <a:spAutoFit/>
          </a:bodyPr>
          <a:lstStyle/>
          <a:p>
            <a:pPr algn="just">
              <a:spcBef>
                <a:spcPts val="300"/>
              </a:spcBef>
              <a:spcAft>
                <a:spcPts val="300"/>
              </a:spcAft>
            </a:pPr>
            <a:r>
              <a:rPr lang="en-US" sz="1600" b="1" i="1" dirty="0"/>
              <a:t>Partners in METACAST with well recognized high-skill in the field:</a:t>
            </a:r>
          </a:p>
          <a:p>
            <a:pPr>
              <a:spcBef>
                <a:spcPts val="300"/>
              </a:spcBef>
              <a:spcAft>
                <a:spcPts val="300"/>
              </a:spcAft>
            </a:pPr>
            <a:r>
              <a:rPr lang="en-US" sz="2000" b="1" i="1" dirty="0"/>
              <a:t>RINA-CSM</a:t>
            </a:r>
          </a:p>
          <a:p>
            <a:pPr>
              <a:spcBef>
                <a:spcPts val="300"/>
              </a:spcBef>
              <a:spcAft>
                <a:spcPts val="300"/>
              </a:spcAft>
            </a:pPr>
            <a:r>
              <a:rPr lang="en-US" sz="2000" b="1" i="1" dirty="0"/>
              <a:t>BFI</a:t>
            </a:r>
          </a:p>
          <a:p>
            <a:pPr>
              <a:spcBef>
                <a:spcPts val="300"/>
              </a:spcBef>
              <a:spcAft>
                <a:spcPts val="300"/>
              </a:spcAft>
            </a:pPr>
            <a:r>
              <a:rPr lang="en-US" sz="2000" b="1" i="1" dirty="0"/>
              <a:t>K1-MET</a:t>
            </a:r>
          </a:p>
          <a:p>
            <a:pPr>
              <a:spcBef>
                <a:spcPts val="300"/>
              </a:spcBef>
              <a:spcAft>
                <a:spcPts val="300"/>
              </a:spcAft>
            </a:pPr>
            <a:r>
              <a:rPr lang="en-US" sz="2000" b="1" i="1" dirty="0"/>
              <a:t>SIDENOR</a:t>
            </a:r>
          </a:p>
          <a:p>
            <a:pPr>
              <a:spcBef>
                <a:spcPts val="300"/>
              </a:spcBef>
              <a:spcAft>
                <a:spcPts val="300"/>
              </a:spcAft>
            </a:pPr>
            <a:r>
              <a:rPr lang="en-US" sz="2000" b="1" i="1" dirty="0"/>
              <a:t>SWERIM</a:t>
            </a:r>
            <a:endParaRPr lang="it-IT" sz="2000" b="1" dirty="0"/>
          </a:p>
        </p:txBody>
      </p:sp>
      <p:pic>
        <p:nvPicPr>
          <p:cNvPr id="3" name="Picture 2" descr="VDEh Betriebsforschungsinstitut GmbH">
            <a:extLst>
              <a:ext uri="{FF2B5EF4-FFF2-40B4-BE49-F238E27FC236}">
                <a16:creationId xmlns:a16="http://schemas.microsoft.com/office/drawing/2014/main" id="{90F75C22-B90D-4878-CAD1-86B44DAF999B}"/>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5716" t="11837" r="12268" b="13775"/>
          <a:stretch/>
        </p:blipFill>
        <p:spPr bwMode="auto">
          <a:xfrm>
            <a:off x="6040946" y="3284445"/>
            <a:ext cx="539253" cy="476992"/>
          </a:xfrm>
          <a:prstGeom prst="rect">
            <a:avLst/>
          </a:prstGeom>
          <a:solidFill>
            <a:schemeClr val="bg1"/>
          </a:solidFill>
        </p:spPr>
      </p:pic>
      <p:pic>
        <p:nvPicPr>
          <p:cNvPr id="4" name="Picture 3">
            <a:extLst>
              <a:ext uri="{FF2B5EF4-FFF2-40B4-BE49-F238E27FC236}">
                <a16:creationId xmlns:a16="http://schemas.microsoft.com/office/drawing/2014/main" id="{A6E44FA5-4BF5-318D-AA5D-06E6368B332C}"/>
              </a:ext>
            </a:extLst>
          </p:cNvPr>
          <p:cNvPicPr>
            <a:picLocks noChangeAspect="1"/>
          </p:cNvPicPr>
          <p:nvPr/>
        </p:nvPicPr>
        <p:blipFill>
          <a:blip r:embed="rId4"/>
          <a:stretch>
            <a:fillRect/>
          </a:stretch>
        </p:blipFill>
        <p:spPr>
          <a:xfrm>
            <a:off x="6580199" y="4595460"/>
            <a:ext cx="1373362" cy="267869"/>
          </a:xfrm>
          <a:prstGeom prst="rect">
            <a:avLst/>
          </a:prstGeom>
          <a:solidFill>
            <a:schemeClr val="bg1"/>
          </a:solidFill>
        </p:spPr>
      </p:pic>
      <p:pic>
        <p:nvPicPr>
          <p:cNvPr id="6" name="Picture 6" descr="K1-MET | About PURESCRAP | PURESCRAP">
            <a:extLst>
              <a:ext uri="{FF2B5EF4-FFF2-40B4-BE49-F238E27FC236}">
                <a16:creationId xmlns:a16="http://schemas.microsoft.com/office/drawing/2014/main" id="{16844E7C-5FDE-8EF3-842A-1C0B5A652E04}"/>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37132" y="3757897"/>
            <a:ext cx="861808" cy="278115"/>
          </a:xfrm>
          <a:prstGeom prst="rect">
            <a:avLst/>
          </a:prstGeom>
          <a:solidFill>
            <a:schemeClr val="bg1"/>
          </a:solidFill>
        </p:spPr>
      </p:pic>
      <p:pic>
        <p:nvPicPr>
          <p:cNvPr id="8" name="Picture 7">
            <a:extLst>
              <a:ext uri="{FF2B5EF4-FFF2-40B4-BE49-F238E27FC236}">
                <a16:creationId xmlns:a16="http://schemas.microsoft.com/office/drawing/2014/main" id="{E6A42A4C-06C3-1BE8-A1ED-015C4C91F489}"/>
              </a:ext>
            </a:extLst>
          </p:cNvPr>
          <p:cNvPicPr>
            <a:picLocks noChangeAspect="1"/>
          </p:cNvPicPr>
          <p:nvPr/>
        </p:nvPicPr>
        <p:blipFill>
          <a:blip r:embed="rId6"/>
          <a:stretch>
            <a:fillRect/>
          </a:stretch>
        </p:blipFill>
        <p:spPr>
          <a:xfrm>
            <a:off x="6726461" y="2898642"/>
            <a:ext cx="575674" cy="416517"/>
          </a:xfrm>
          <a:prstGeom prst="rect">
            <a:avLst/>
          </a:prstGeom>
        </p:spPr>
      </p:pic>
      <p:pic>
        <p:nvPicPr>
          <p:cNvPr id="9" name="Picture 8" descr="A red text on a white background&#10;&#10;AI-generated content may be incorrect.">
            <a:extLst>
              <a:ext uri="{FF2B5EF4-FFF2-40B4-BE49-F238E27FC236}">
                <a16:creationId xmlns:a16="http://schemas.microsoft.com/office/drawing/2014/main" id="{CBC7FEE1-7017-AA86-78D0-58EA3231ACAD}"/>
              </a:ext>
            </a:extLst>
          </p:cNvPr>
          <p:cNvPicPr>
            <a:picLocks noChangeAspect="1"/>
          </p:cNvPicPr>
          <p:nvPr/>
        </p:nvPicPr>
        <p:blipFill>
          <a:blip r:embed="rId7" cstate="print">
            <a:extLst>
              <a:ext uri="{28A0092B-C50C-407E-A947-70E740481C1C}">
                <a14:useLocalDpi xmlns:a14="http://schemas.microsoft.com/office/drawing/2010/main" val="0"/>
              </a:ext>
            </a:extLst>
          </a:blip>
          <a:srcRect l="8239" t="20664" r="7342" b="21490"/>
          <a:stretch/>
        </p:blipFill>
        <p:spPr>
          <a:xfrm>
            <a:off x="6653500" y="4137369"/>
            <a:ext cx="1232389" cy="311446"/>
          </a:xfrm>
          <a:prstGeom prst="rect">
            <a:avLst/>
          </a:prstGeom>
        </p:spPr>
      </p:pic>
    </p:spTree>
    <p:extLst>
      <p:ext uri="{BB962C8B-B14F-4D97-AF65-F5344CB8AC3E}">
        <p14:creationId xmlns:p14="http://schemas.microsoft.com/office/powerpoint/2010/main" val="3513135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a:extLst>
              <a:ext uri="{FF2B5EF4-FFF2-40B4-BE49-F238E27FC236}">
                <a16:creationId xmlns:a16="http://schemas.microsoft.com/office/drawing/2014/main" id="{5C948A6F-5B42-5702-EC53-20A0FCE6B564}"/>
              </a:ext>
            </a:extLst>
          </p:cNvPr>
          <p:cNvSpPr>
            <a:spLocks noGrp="1"/>
          </p:cNvSpPr>
          <p:nvPr>
            <p:ph type="body" sz="quarter" idx="19"/>
          </p:nvPr>
        </p:nvSpPr>
        <p:spPr>
          <a:xfrm>
            <a:off x="533296" y="1214119"/>
            <a:ext cx="8286508" cy="3583305"/>
          </a:xfrm>
        </p:spPr>
        <p:txBody>
          <a:bodyPr/>
          <a:lstStyle/>
          <a:p>
            <a:pPr algn="ctr"/>
            <a:r>
              <a:rPr lang="en-US" sz="2000" b="1" dirty="0"/>
              <a:t>CONCLUSIONS</a:t>
            </a:r>
          </a:p>
          <a:p>
            <a:r>
              <a:rPr lang="en-US" dirty="0"/>
              <a:t>In recent years, there has been a noticeable pivot from fundamental research toward the deployment of models in industrial practice. The EU funding programmes, e.g., Research Fund for Coal and Steel (RFCS), played a relevant role, by contributing significantly to consolidate stakeholders' involvement toward an improved modelling-oriented research culture.</a:t>
            </a:r>
          </a:p>
          <a:p>
            <a:r>
              <a:rPr lang="en-US" b="1" dirty="0"/>
              <a:t>The evolution of modeling applications has progressed from process enhancement to advanced control, and more recently, to real-time monitoring and automation. Furthermore, the integration of modeling with digital technologies is expected to drive demand for a more highly skilled workforce. </a:t>
            </a:r>
          </a:p>
          <a:p>
            <a:r>
              <a:rPr lang="en-US" dirty="0"/>
              <a:t>In this context, the precision in simulating physical phenomena and the deepening of process knowledge have become increasingly crucial, supporting efficient production management, and strengthening the global competitiveness of European actors in the steel sector</a:t>
            </a:r>
            <a:endParaRPr lang="it-IT" dirty="0"/>
          </a:p>
        </p:txBody>
      </p:sp>
      <p:sp>
        <p:nvSpPr>
          <p:cNvPr id="9" name="Segnaposto testo 1">
            <a:extLst>
              <a:ext uri="{FF2B5EF4-FFF2-40B4-BE49-F238E27FC236}">
                <a16:creationId xmlns:a16="http://schemas.microsoft.com/office/drawing/2014/main" id="{23E64B22-9F05-A5B7-9409-2281EFA71EA9}"/>
              </a:ext>
            </a:extLst>
          </p:cNvPr>
          <p:cNvSpPr>
            <a:spLocks noGrp="1"/>
          </p:cNvSpPr>
          <p:nvPr>
            <p:ph type="body" sz="quarter" idx="16"/>
          </p:nvPr>
        </p:nvSpPr>
        <p:spPr>
          <a:xfrm>
            <a:off x="539803" y="871955"/>
            <a:ext cx="8070902" cy="416517"/>
          </a:xfrm>
        </p:spPr>
        <p:txBody>
          <a:bodyPr>
            <a:normAutofit fontScale="92500" lnSpcReduction="20000"/>
          </a:bodyPr>
          <a:lstStyle/>
          <a:p>
            <a:r>
              <a:rPr lang="en-US" dirty="0"/>
              <a:t>FLOW AND SOLIDIFICATION MODELING IN CONTINUOUS CASTING OF STEEL: A EUROPEAN EXPERTISE MAPPING AT A GLANCE AND POSITIONING AT A GLOBAL LEVEL</a:t>
            </a:r>
            <a:endParaRPr lang="it-IT" dirty="0"/>
          </a:p>
        </p:txBody>
      </p:sp>
      <p:pic>
        <p:nvPicPr>
          <p:cNvPr id="2" name="Picture 1">
            <a:extLst>
              <a:ext uri="{FF2B5EF4-FFF2-40B4-BE49-F238E27FC236}">
                <a16:creationId xmlns:a16="http://schemas.microsoft.com/office/drawing/2014/main" id="{C805CD3D-EEC8-C458-4942-ABE489C3BD10}"/>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514705" y="44609"/>
            <a:ext cx="1089545" cy="734277"/>
          </a:xfrm>
          <a:prstGeom prst="rect">
            <a:avLst/>
          </a:prstGeom>
        </p:spPr>
      </p:pic>
      <p:pic>
        <p:nvPicPr>
          <p:cNvPr id="3" name="Picture 2">
            <a:extLst>
              <a:ext uri="{FF2B5EF4-FFF2-40B4-BE49-F238E27FC236}">
                <a16:creationId xmlns:a16="http://schemas.microsoft.com/office/drawing/2014/main" id="{164A0165-AB80-D1B0-1E60-38FF640F73FD}"/>
              </a:ext>
            </a:extLst>
          </p:cNvPr>
          <p:cNvPicPr>
            <a:picLocks noChangeAspect="1"/>
          </p:cNvPicPr>
          <p:nvPr/>
        </p:nvPicPr>
        <p:blipFill>
          <a:blip r:embed="rId3"/>
          <a:stretch>
            <a:fillRect/>
          </a:stretch>
        </p:blipFill>
        <p:spPr>
          <a:xfrm>
            <a:off x="5714748" y="232773"/>
            <a:ext cx="1602556" cy="468100"/>
          </a:xfrm>
          <a:prstGeom prst="rect">
            <a:avLst/>
          </a:prstGeom>
        </p:spPr>
      </p:pic>
    </p:spTree>
    <p:extLst>
      <p:ext uri="{BB962C8B-B14F-4D97-AF65-F5344CB8AC3E}">
        <p14:creationId xmlns:p14="http://schemas.microsoft.com/office/powerpoint/2010/main" val="1735846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CB46AF2F-E3FC-4110-A033-D71ABF62A804}"/>
              </a:ext>
            </a:extLst>
          </p:cNvPr>
          <p:cNvSpPr>
            <a:spLocks noGrp="1"/>
          </p:cNvSpPr>
          <p:nvPr>
            <p:ph type="body" sz="quarter" idx="19"/>
          </p:nvPr>
        </p:nvSpPr>
        <p:spPr>
          <a:xfrm>
            <a:off x="533295" y="1214120"/>
            <a:ext cx="8070901" cy="3409762"/>
          </a:xfrm>
        </p:spPr>
        <p:txBody>
          <a:bodyPr/>
          <a:lstStyle/>
          <a:p>
            <a:r>
              <a:rPr lang="en-US" b="1" dirty="0"/>
              <a:t>ACKNOWLEDGEMENTS</a:t>
            </a:r>
            <a:endParaRPr lang="it-IT" dirty="0"/>
          </a:p>
          <a:p>
            <a:r>
              <a:rPr lang="en-US" dirty="0"/>
              <a:t>This study was carried out with a financial grant from the Research Fund for Coal and Steel of the European Community. The authors would like to thank the EU for supporting the ongoing METACAST project (contract number 101155952) for disseminating the main outcomes in the field of casting modeling.</a:t>
            </a:r>
            <a:endParaRPr lang="it-IT" dirty="0"/>
          </a:p>
          <a:p>
            <a:endParaRPr lang="it-IT" dirty="0"/>
          </a:p>
        </p:txBody>
      </p:sp>
      <p:sp>
        <p:nvSpPr>
          <p:cNvPr id="5" name="Segnaposto testo 1">
            <a:extLst>
              <a:ext uri="{FF2B5EF4-FFF2-40B4-BE49-F238E27FC236}">
                <a16:creationId xmlns:a16="http://schemas.microsoft.com/office/drawing/2014/main" id="{3F3CCDB2-EDAB-4724-F759-7BD0B1BD7AF7}"/>
              </a:ext>
            </a:extLst>
          </p:cNvPr>
          <p:cNvSpPr>
            <a:spLocks noGrp="1"/>
          </p:cNvSpPr>
          <p:nvPr>
            <p:ph type="body" sz="quarter" idx="16"/>
          </p:nvPr>
        </p:nvSpPr>
        <p:spPr>
          <a:xfrm>
            <a:off x="539803" y="871955"/>
            <a:ext cx="8070902" cy="416517"/>
          </a:xfrm>
        </p:spPr>
        <p:txBody>
          <a:bodyPr>
            <a:normAutofit fontScale="92500" lnSpcReduction="20000"/>
          </a:bodyPr>
          <a:lstStyle/>
          <a:p>
            <a:r>
              <a:rPr lang="en-US" dirty="0"/>
              <a:t>FLOW AND SOLIDIFICATION MODELING IN CONTINUOUS CASTING OF STEEL: A EUROPEAN EXPERTISE MAPPING AT A GLANCE AND POSITIONING AT A GLOBAL LEVEL</a:t>
            </a:r>
            <a:endParaRPr lang="it-IT" dirty="0"/>
          </a:p>
        </p:txBody>
      </p:sp>
      <p:pic>
        <p:nvPicPr>
          <p:cNvPr id="2" name="Picture 1">
            <a:extLst>
              <a:ext uri="{FF2B5EF4-FFF2-40B4-BE49-F238E27FC236}">
                <a16:creationId xmlns:a16="http://schemas.microsoft.com/office/drawing/2014/main" id="{6C993190-6357-A6AA-F003-83C63BDFF239}"/>
              </a:ext>
            </a:extLst>
          </p:cNvPr>
          <p:cNvPicPr>
            <a:picLocks noChangeAspect="1"/>
          </p:cNvPicPr>
          <p:nvPr/>
        </p:nvPicPr>
        <p:blipFill>
          <a:blip r:embed="rId2"/>
          <a:stretch>
            <a:fillRect/>
          </a:stretch>
        </p:blipFill>
        <p:spPr>
          <a:xfrm>
            <a:off x="3124426" y="3582280"/>
            <a:ext cx="2292007" cy="545498"/>
          </a:xfrm>
          <a:prstGeom prst="rect">
            <a:avLst/>
          </a:prstGeom>
        </p:spPr>
      </p:pic>
      <p:pic>
        <p:nvPicPr>
          <p:cNvPr id="6" name="Picture 5">
            <a:extLst>
              <a:ext uri="{FF2B5EF4-FFF2-40B4-BE49-F238E27FC236}">
                <a16:creationId xmlns:a16="http://schemas.microsoft.com/office/drawing/2014/main" id="{F46EB867-0ED4-003D-CDD2-E81F303E42D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514705" y="44609"/>
            <a:ext cx="1089545" cy="734277"/>
          </a:xfrm>
          <a:prstGeom prst="rect">
            <a:avLst/>
          </a:prstGeom>
        </p:spPr>
      </p:pic>
      <p:pic>
        <p:nvPicPr>
          <p:cNvPr id="7" name="Picture 6">
            <a:extLst>
              <a:ext uri="{FF2B5EF4-FFF2-40B4-BE49-F238E27FC236}">
                <a16:creationId xmlns:a16="http://schemas.microsoft.com/office/drawing/2014/main" id="{8EB62DE5-9C47-5135-DE88-0F5C5E670197}"/>
              </a:ext>
            </a:extLst>
          </p:cNvPr>
          <p:cNvPicPr>
            <a:picLocks noChangeAspect="1"/>
          </p:cNvPicPr>
          <p:nvPr/>
        </p:nvPicPr>
        <p:blipFill>
          <a:blip r:embed="rId4"/>
          <a:stretch>
            <a:fillRect/>
          </a:stretch>
        </p:blipFill>
        <p:spPr>
          <a:xfrm>
            <a:off x="5714748" y="232773"/>
            <a:ext cx="1602556" cy="468100"/>
          </a:xfrm>
          <a:prstGeom prst="rect">
            <a:avLst/>
          </a:prstGeom>
        </p:spPr>
      </p:pic>
    </p:spTree>
    <p:extLst>
      <p:ext uri="{BB962C8B-B14F-4D97-AF65-F5344CB8AC3E}">
        <p14:creationId xmlns:p14="http://schemas.microsoft.com/office/powerpoint/2010/main" val="1232492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a:extLst>
              <a:ext uri="{FF2B5EF4-FFF2-40B4-BE49-F238E27FC236}">
                <a16:creationId xmlns:a16="http://schemas.microsoft.com/office/drawing/2014/main" id="{816A1D32-5459-1EE7-894D-F5131F6D7770}"/>
              </a:ext>
            </a:extLst>
          </p:cNvPr>
          <p:cNvSpPr>
            <a:spLocks noGrp="1"/>
          </p:cNvSpPr>
          <p:nvPr>
            <p:ph type="body" sz="quarter" idx="19"/>
          </p:nvPr>
        </p:nvSpPr>
        <p:spPr>
          <a:xfrm>
            <a:off x="636299" y="2185481"/>
            <a:ext cx="7871402" cy="2464341"/>
          </a:xfrm>
        </p:spPr>
        <p:txBody>
          <a:bodyPr/>
          <a:lstStyle/>
          <a:p>
            <a:pPr marL="285750" indent="-285750">
              <a:buFont typeface="Arial" panose="020B0604020202020204" pitchFamily="34" charset="0"/>
              <a:buChar char="•"/>
            </a:pPr>
            <a:r>
              <a:rPr lang="en-US" sz="1800" dirty="0"/>
              <a:t>A comprehensive review of flow and solidification modeling in continuous casting, developed in the frame </a:t>
            </a:r>
            <a:r>
              <a:rPr lang="en-US" sz="1800"/>
              <a:t>of a </a:t>
            </a:r>
            <a:r>
              <a:rPr lang="en-US" sz="1800" dirty="0"/>
              <a:t>EU-RFCS* funded project (METACAST*) allowed to map at a glance, approaches and research groups present in Europe, and assess EU expertise positioning in the world.</a:t>
            </a:r>
          </a:p>
          <a:p>
            <a:pPr marL="285750" indent="-285750">
              <a:buFont typeface="Arial" panose="020B0604020202020204" pitchFamily="34" charset="0"/>
              <a:buChar char="•"/>
            </a:pPr>
            <a:r>
              <a:rPr lang="en-US" sz="1800" b="1" dirty="0"/>
              <a:t>There is no assessment on Center skills, and RTO-Academia considered in the analysis is not exhaustive but taken as a representative reference</a:t>
            </a:r>
            <a:r>
              <a:rPr lang="en-US" sz="1800" dirty="0"/>
              <a:t> </a:t>
            </a:r>
          </a:p>
          <a:p>
            <a:pPr marL="285750" indent="-285750">
              <a:buFont typeface="Arial" panose="020B0604020202020204" pitchFamily="34" charset="0"/>
              <a:buChar char="•"/>
            </a:pPr>
            <a:r>
              <a:rPr lang="en-US" sz="1800" dirty="0"/>
              <a:t>The principal areas of investigation are thermo-fluid dynamics modeling, model implementation strategies, dynamic solidification simulations, validated numerical modeling, and computational fluid dynamics (CFD).</a:t>
            </a:r>
          </a:p>
          <a:p>
            <a:endParaRPr lang="en-US" sz="1800" i="1" dirty="0"/>
          </a:p>
          <a:p>
            <a:pPr marL="285750" indent="-285750">
              <a:buFont typeface="Arial" panose="020B0604020202020204" pitchFamily="34" charset="0"/>
              <a:buChar char="•"/>
            </a:pPr>
            <a:endParaRPr lang="en-US" sz="1800" i="1" dirty="0"/>
          </a:p>
          <a:p>
            <a:pPr marL="285750" indent="-285750">
              <a:buFont typeface="Arial" panose="020B0604020202020204" pitchFamily="34" charset="0"/>
              <a:buChar char="•"/>
            </a:pPr>
            <a:endParaRPr lang="it-IT" sz="1800" i="1" dirty="0"/>
          </a:p>
        </p:txBody>
      </p:sp>
      <p:sp>
        <p:nvSpPr>
          <p:cNvPr id="5" name="Segnaposto testo 1">
            <a:extLst>
              <a:ext uri="{FF2B5EF4-FFF2-40B4-BE49-F238E27FC236}">
                <a16:creationId xmlns:a16="http://schemas.microsoft.com/office/drawing/2014/main" id="{D8C5597B-D3B5-996B-BF77-C4D8234914AB}"/>
              </a:ext>
            </a:extLst>
          </p:cNvPr>
          <p:cNvSpPr>
            <a:spLocks noGrp="1"/>
          </p:cNvSpPr>
          <p:nvPr>
            <p:ph type="body" sz="quarter" idx="16"/>
          </p:nvPr>
        </p:nvSpPr>
        <p:spPr>
          <a:xfrm>
            <a:off x="539803" y="871955"/>
            <a:ext cx="8070902" cy="416517"/>
          </a:xfrm>
        </p:spPr>
        <p:txBody>
          <a:bodyPr>
            <a:normAutofit fontScale="92500" lnSpcReduction="20000"/>
          </a:bodyPr>
          <a:lstStyle/>
          <a:p>
            <a:r>
              <a:rPr lang="en-US" dirty="0"/>
              <a:t>FLOW AND SOLIDIFICATION MODELING IN CONTINUOUS CASTING OF STEEL: A EUROPEAN EXPERTISE MAPPING AT A GLANCE AND POSITIONING AT A GLOBAL LEVEL</a:t>
            </a:r>
            <a:endParaRPr lang="it-IT" dirty="0"/>
          </a:p>
        </p:txBody>
      </p:sp>
      <p:sp>
        <p:nvSpPr>
          <p:cNvPr id="6" name="TextBox 5">
            <a:extLst>
              <a:ext uri="{FF2B5EF4-FFF2-40B4-BE49-F238E27FC236}">
                <a16:creationId xmlns:a16="http://schemas.microsoft.com/office/drawing/2014/main" id="{44A26881-B1DC-7678-84BC-EE8019ECE837}"/>
              </a:ext>
            </a:extLst>
          </p:cNvPr>
          <p:cNvSpPr txBox="1"/>
          <p:nvPr/>
        </p:nvSpPr>
        <p:spPr>
          <a:xfrm>
            <a:off x="327289" y="4708345"/>
            <a:ext cx="4977319" cy="276999"/>
          </a:xfrm>
          <a:prstGeom prst="rect">
            <a:avLst/>
          </a:prstGeom>
          <a:noFill/>
        </p:spPr>
        <p:txBody>
          <a:bodyPr wrap="square">
            <a:spAutoFit/>
          </a:bodyPr>
          <a:lstStyle/>
          <a:p>
            <a:r>
              <a:rPr lang="en-US" sz="1200" b="1" dirty="0">
                <a:latin typeface="Aptos" panose="020B0004020202020204" pitchFamily="34" charset="0"/>
              </a:rPr>
              <a:t>* Research Fund of Coal and Steel (RTCS) contract number 101155952</a:t>
            </a:r>
            <a:endParaRPr lang="it-IT" sz="1200" b="1" dirty="0">
              <a:latin typeface="Aptos" panose="020B0004020202020204" pitchFamily="34" charset="0"/>
            </a:endParaRPr>
          </a:p>
        </p:txBody>
      </p:sp>
      <p:pic>
        <p:nvPicPr>
          <p:cNvPr id="2" name="Picture 1">
            <a:extLst>
              <a:ext uri="{FF2B5EF4-FFF2-40B4-BE49-F238E27FC236}">
                <a16:creationId xmlns:a16="http://schemas.microsoft.com/office/drawing/2014/main" id="{8B402D26-0383-8F5C-C4AE-43C3CEF2E33F}"/>
              </a:ext>
            </a:extLst>
          </p:cNvPr>
          <p:cNvPicPr>
            <a:picLocks noChangeAspect="1"/>
          </p:cNvPicPr>
          <p:nvPr/>
        </p:nvPicPr>
        <p:blipFill>
          <a:blip r:embed="rId2"/>
          <a:stretch>
            <a:fillRect/>
          </a:stretch>
        </p:blipFill>
        <p:spPr>
          <a:xfrm>
            <a:off x="5364899" y="4708344"/>
            <a:ext cx="1170243" cy="276999"/>
          </a:xfrm>
          <a:prstGeom prst="rect">
            <a:avLst/>
          </a:prstGeom>
        </p:spPr>
      </p:pic>
    </p:spTree>
    <p:extLst>
      <p:ext uri="{BB962C8B-B14F-4D97-AF65-F5344CB8AC3E}">
        <p14:creationId xmlns:p14="http://schemas.microsoft.com/office/powerpoint/2010/main" val="890062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3874B5-4D4F-4779-B206-543A9995531B}"/>
            </a:ext>
          </a:extLst>
        </p:cNvPr>
        <p:cNvGrpSpPr/>
        <p:nvPr/>
      </p:nvGrpSpPr>
      <p:grpSpPr>
        <a:xfrm>
          <a:off x="0" y="0"/>
          <a:ext cx="0" cy="0"/>
          <a:chOff x="0" y="0"/>
          <a:chExt cx="0" cy="0"/>
        </a:xfrm>
      </p:grpSpPr>
      <p:sp>
        <p:nvSpPr>
          <p:cNvPr id="4" name="Segnaposto testo 3">
            <a:extLst>
              <a:ext uri="{FF2B5EF4-FFF2-40B4-BE49-F238E27FC236}">
                <a16:creationId xmlns:a16="http://schemas.microsoft.com/office/drawing/2014/main" id="{BF9D59B6-09AB-7869-2B54-6E1A646267F4}"/>
              </a:ext>
            </a:extLst>
          </p:cNvPr>
          <p:cNvSpPr>
            <a:spLocks noGrp="1"/>
          </p:cNvSpPr>
          <p:nvPr>
            <p:ph type="body" sz="quarter" idx="19"/>
          </p:nvPr>
        </p:nvSpPr>
        <p:spPr>
          <a:xfrm>
            <a:off x="457201" y="1288473"/>
            <a:ext cx="8429104" cy="3691832"/>
          </a:xfrm>
        </p:spPr>
        <p:txBody>
          <a:bodyPr/>
          <a:lstStyle/>
          <a:p>
            <a:pPr marL="285750" indent="-285750">
              <a:buFont typeface="Arial" panose="020B0604020202020204" pitchFamily="34" charset="0"/>
              <a:buChar char="•"/>
            </a:pPr>
            <a:r>
              <a:rPr lang="en-US" sz="1800" dirty="0"/>
              <a:t>In steel casting, the accurate representation and simulation of critical physical phenomena (e.g. heat transfer, fluid flow, solidification), are fundamental for optimizing the process performance and ensuring the integrity of the final product. </a:t>
            </a:r>
          </a:p>
          <a:p>
            <a:pPr marL="285750" indent="-285750">
              <a:buFont typeface="Arial" panose="020B0604020202020204" pitchFamily="34" charset="0"/>
              <a:buChar char="•"/>
            </a:pPr>
            <a:r>
              <a:rPr lang="en-US" sz="1800" dirty="0"/>
              <a:t>To this end, advanced numerical methodologies, such as the Finite Element Method (FEM), Finite Volume Method (FVM), Cellular Automata (CA), and Phase Field Method (PFM), have been extensively employed.</a:t>
            </a:r>
          </a:p>
          <a:p>
            <a:pPr marL="285750" indent="-285750">
              <a:buFont typeface="Arial" panose="020B0604020202020204" pitchFamily="34" charset="0"/>
              <a:buChar char="•"/>
            </a:pPr>
            <a:r>
              <a:rPr lang="en-US" sz="1800" dirty="0"/>
              <a:t>The aim was establishing a comprehensive and integrative perspective on numerical modeling in continuous casting.</a:t>
            </a:r>
          </a:p>
        </p:txBody>
      </p:sp>
      <p:sp>
        <p:nvSpPr>
          <p:cNvPr id="5" name="Segnaposto testo 1">
            <a:extLst>
              <a:ext uri="{FF2B5EF4-FFF2-40B4-BE49-F238E27FC236}">
                <a16:creationId xmlns:a16="http://schemas.microsoft.com/office/drawing/2014/main" id="{76EA4523-D534-767E-CDBF-49FA021B877E}"/>
              </a:ext>
            </a:extLst>
          </p:cNvPr>
          <p:cNvSpPr>
            <a:spLocks noGrp="1"/>
          </p:cNvSpPr>
          <p:nvPr>
            <p:ph type="body" sz="quarter" idx="16"/>
          </p:nvPr>
        </p:nvSpPr>
        <p:spPr>
          <a:xfrm>
            <a:off x="539803" y="871955"/>
            <a:ext cx="8070902" cy="416517"/>
          </a:xfrm>
        </p:spPr>
        <p:txBody>
          <a:bodyPr>
            <a:normAutofit fontScale="92500" lnSpcReduction="20000"/>
          </a:bodyPr>
          <a:lstStyle/>
          <a:p>
            <a:r>
              <a:rPr lang="en-US" dirty="0"/>
              <a:t>FLOW AND SOLIDIFICATION MODELING IN CONTINUOUS CASTING OF STEEL: A EUROPEAN EXPERTISE MAPPING AT A GLANCE AND POSITIONING AT A GLOBAL LEVEL</a:t>
            </a:r>
            <a:endParaRPr lang="it-IT" dirty="0"/>
          </a:p>
        </p:txBody>
      </p:sp>
    </p:spTree>
    <p:extLst>
      <p:ext uri="{BB962C8B-B14F-4D97-AF65-F5344CB8AC3E}">
        <p14:creationId xmlns:p14="http://schemas.microsoft.com/office/powerpoint/2010/main" val="1899644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3A9B95-76C3-940B-D77F-E4510C0E0A3C}"/>
            </a:ext>
          </a:extLst>
        </p:cNvPr>
        <p:cNvGrpSpPr/>
        <p:nvPr/>
      </p:nvGrpSpPr>
      <p:grpSpPr>
        <a:xfrm>
          <a:off x="0" y="0"/>
          <a:ext cx="0" cy="0"/>
          <a:chOff x="0" y="0"/>
          <a:chExt cx="0" cy="0"/>
        </a:xfrm>
      </p:grpSpPr>
      <p:sp>
        <p:nvSpPr>
          <p:cNvPr id="5" name="Segnaposto testo 1">
            <a:extLst>
              <a:ext uri="{FF2B5EF4-FFF2-40B4-BE49-F238E27FC236}">
                <a16:creationId xmlns:a16="http://schemas.microsoft.com/office/drawing/2014/main" id="{EF79D30A-1418-E295-F431-25B3A448DB9F}"/>
              </a:ext>
            </a:extLst>
          </p:cNvPr>
          <p:cNvSpPr>
            <a:spLocks noGrp="1"/>
          </p:cNvSpPr>
          <p:nvPr>
            <p:ph type="body" sz="quarter" idx="16"/>
          </p:nvPr>
        </p:nvSpPr>
        <p:spPr>
          <a:xfrm>
            <a:off x="539803" y="871955"/>
            <a:ext cx="8070902" cy="416517"/>
          </a:xfrm>
        </p:spPr>
        <p:txBody>
          <a:bodyPr>
            <a:normAutofit fontScale="92500" lnSpcReduction="20000"/>
          </a:bodyPr>
          <a:lstStyle/>
          <a:p>
            <a:r>
              <a:rPr lang="en-US" dirty="0"/>
              <a:t>FLOW AND SOLIDIFICATION MODELING IN CONTINUOUS CASTING OF STEEL: A EUROPEAN EXPERTISE MAPPING AT A GLANCE AND POSITIONING AT A GLOBAL LEVEL</a:t>
            </a:r>
            <a:endParaRPr lang="it-IT" dirty="0"/>
          </a:p>
        </p:txBody>
      </p:sp>
      <p:sp>
        <p:nvSpPr>
          <p:cNvPr id="6" name="Text Placeholder 5">
            <a:extLst>
              <a:ext uri="{FF2B5EF4-FFF2-40B4-BE49-F238E27FC236}">
                <a16:creationId xmlns:a16="http://schemas.microsoft.com/office/drawing/2014/main" id="{F0F825CE-2C81-7A5A-B305-66624122586E}"/>
              </a:ext>
            </a:extLst>
          </p:cNvPr>
          <p:cNvSpPr>
            <a:spLocks noGrp="1"/>
          </p:cNvSpPr>
          <p:nvPr>
            <p:ph type="body" sz="quarter" idx="19"/>
          </p:nvPr>
        </p:nvSpPr>
        <p:spPr>
          <a:xfrm>
            <a:off x="129702" y="1214120"/>
            <a:ext cx="1861225" cy="3582852"/>
          </a:xfrm>
        </p:spPr>
        <p:txBody>
          <a:bodyPr/>
          <a:lstStyle/>
          <a:p>
            <a:pPr algn="ctr">
              <a:lnSpc>
                <a:spcPct val="100000"/>
              </a:lnSpc>
              <a:spcBef>
                <a:spcPts val="600"/>
              </a:spcBef>
            </a:pPr>
            <a:r>
              <a:rPr lang="en-US" b="1" i="1" dirty="0"/>
              <a:t>Support of funding programmes – Guidelines emerged from stakeholder's feedback in a EU-funded Project (VALCRA)</a:t>
            </a:r>
            <a:endParaRPr lang="it-IT" b="1" i="1" dirty="0"/>
          </a:p>
        </p:txBody>
      </p:sp>
      <p:pic>
        <p:nvPicPr>
          <p:cNvPr id="13" name="Picture 12">
            <a:extLst>
              <a:ext uri="{FF2B5EF4-FFF2-40B4-BE49-F238E27FC236}">
                <a16:creationId xmlns:a16="http://schemas.microsoft.com/office/drawing/2014/main" id="{1FBB9268-753F-9CA0-1202-03334E67B4F0}"/>
              </a:ext>
            </a:extLst>
          </p:cNvPr>
          <p:cNvPicPr>
            <a:picLocks noChangeAspect="1"/>
          </p:cNvPicPr>
          <p:nvPr/>
        </p:nvPicPr>
        <p:blipFill>
          <a:blip r:embed="rId2"/>
          <a:stretch>
            <a:fillRect/>
          </a:stretch>
        </p:blipFill>
        <p:spPr>
          <a:xfrm>
            <a:off x="2048261" y="1288472"/>
            <a:ext cx="7033320" cy="3225340"/>
          </a:xfrm>
          <a:prstGeom prst="rect">
            <a:avLst/>
          </a:prstGeom>
        </p:spPr>
      </p:pic>
    </p:spTree>
    <p:extLst>
      <p:ext uri="{BB962C8B-B14F-4D97-AF65-F5344CB8AC3E}">
        <p14:creationId xmlns:p14="http://schemas.microsoft.com/office/powerpoint/2010/main" val="2524549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D9536C2C-E3D2-BDB6-28AF-966CDEDA4697}"/>
              </a:ext>
            </a:extLst>
          </p:cNvPr>
          <p:cNvSpPr>
            <a:spLocks noGrp="1"/>
          </p:cNvSpPr>
          <p:nvPr>
            <p:ph type="body" sz="quarter" idx="16"/>
          </p:nvPr>
        </p:nvSpPr>
        <p:spPr>
          <a:xfrm>
            <a:off x="539803" y="871955"/>
            <a:ext cx="8070902" cy="416517"/>
          </a:xfrm>
        </p:spPr>
        <p:txBody>
          <a:bodyPr>
            <a:normAutofit fontScale="92500" lnSpcReduction="20000"/>
          </a:bodyPr>
          <a:lstStyle/>
          <a:p>
            <a:r>
              <a:rPr lang="en-US" dirty="0"/>
              <a:t>FLOW AND SOLIDIFICATION MODELING IN CONTINUOUS CASTING OF STEEL: A EUROPEAN EXPERTISE MAPPING AT A GLANCE AND POSITIONING AT A GLOBAL LEVEL</a:t>
            </a:r>
            <a:endParaRPr lang="it-IT" dirty="0"/>
          </a:p>
        </p:txBody>
      </p:sp>
      <p:sp>
        <p:nvSpPr>
          <p:cNvPr id="3" name="Segnaposto testo 2">
            <a:extLst>
              <a:ext uri="{FF2B5EF4-FFF2-40B4-BE49-F238E27FC236}">
                <a16:creationId xmlns:a16="http://schemas.microsoft.com/office/drawing/2014/main" id="{84E562AC-547D-AF98-CEE5-4C31116F697D}"/>
              </a:ext>
            </a:extLst>
          </p:cNvPr>
          <p:cNvSpPr>
            <a:spLocks noGrp="1"/>
          </p:cNvSpPr>
          <p:nvPr>
            <p:ph type="body" sz="quarter" idx="19"/>
          </p:nvPr>
        </p:nvSpPr>
        <p:spPr>
          <a:xfrm>
            <a:off x="554288" y="1742304"/>
            <a:ext cx="8258971" cy="3048634"/>
          </a:xfrm>
        </p:spPr>
        <p:txBody>
          <a:bodyPr rIns="72000"/>
          <a:lstStyle/>
          <a:p>
            <a:r>
              <a:rPr lang="en-US" dirty="0"/>
              <a:t>Recent advancements in modeling, involving approach and computing power, are transforming the industrial, and particularly the metallurgy sector, providing more precise tools for quality control and process optimization </a:t>
            </a:r>
          </a:p>
          <a:p>
            <a:r>
              <a:rPr lang="en-US" b="1" dirty="0"/>
              <a:t>In continuous casting of steel, modeling techniques are functional to accurate optimization of the process parameters, such as casting speed, layout geometry and secondary cooling, to minimize surface and internal defects as cracks and segregation. </a:t>
            </a:r>
          </a:p>
          <a:p>
            <a:r>
              <a:rPr lang="en-US" dirty="0"/>
              <a:t>In general, the modeling approach can involve fundamentals of thermodynamics, solidification kinetics, fluid dynamics highlighting the interplay among heat flow, mass transfer, and thermal stresses. </a:t>
            </a:r>
          </a:p>
          <a:p>
            <a:r>
              <a:rPr lang="en-US" b="1" dirty="0"/>
              <a:t>The integration of advanced technologies (AI, ML) is opening new frontiers in solidification modeling, for greater precision, also in tools integrated with dedicated sensoring for online process and quality control </a:t>
            </a:r>
          </a:p>
          <a:p>
            <a:endParaRPr lang="it-IT" dirty="0"/>
          </a:p>
        </p:txBody>
      </p:sp>
    </p:spTree>
    <p:extLst>
      <p:ext uri="{BB962C8B-B14F-4D97-AF65-F5344CB8AC3E}">
        <p14:creationId xmlns:p14="http://schemas.microsoft.com/office/powerpoint/2010/main" val="1850491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DC2010-8D44-B4BB-62D5-A49E81DC0D7A}"/>
            </a:ext>
          </a:extLst>
        </p:cNvPr>
        <p:cNvGrpSpPr/>
        <p:nvPr/>
      </p:nvGrpSpPr>
      <p:grpSpPr>
        <a:xfrm>
          <a:off x="0" y="0"/>
          <a:ext cx="0" cy="0"/>
          <a:chOff x="0" y="0"/>
          <a:chExt cx="0" cy="0"/>
        </a:xfrm>
      </p:grpSpPr>
      <p:sp>
        <p:nvSpPr>
          <p:cNvPr id="5" name="Segnaposto testo 1">
            <a:extLst>
              <a:ext uri="{FF2B5EF4-FFF2-40B4-BE49-F238E27FC236}">
                <a16:creationId xmlns:a16="http://schemas.microsoft.com/office/drawing/2014/main" id="{5F78E191-9838-526B-7537-02DBC5E9225D}"/>
              </a:ext>
            </a:extLst>
          </p:cNvPr>
          <p:cNvSpPr>
            <a:spLocks noGrp="1"/>
          </p:cNvSpPr>
          <p:nvPr>
            <p:ph type="body" sz="quarter" idx="16"/>
          </p:nvPr>
        </p:nvSpPr>
        <p:spPr>
          <a:xfrm>
            <a:off x="539803" y="871955"/>
            <a:ext cx="8070902" cy="416517"/>
          </a:xfrm>
        </p:spPr>
        <p:txBody>
          <a:bodyPr>
            <a:normAutofit fontScale="92500" lnSpcReduction="20000"/>
          </a:bodyPr>
          <a:lstStyle/>
          <a:p>
            <a:r>
              <a:rPr lang="en-US" dirty="0"/>
              <a:t>FLOW AND SOLIDIFICATION MODELING IN CONTINUOUS CASTING OF STEEL: A EUROPEAN EXPERTISE MAPPING AT A GLANCE AND POSITIONING AT A GLOBAL LEVEL</a:t>
            </a:r>
            <a:endParaRPr lang="it-IT" dirty="0"/>
          </a:p>
        </p:txBody>
      </p:sp>
      <p:pic>
        <p:nvPicPr>
          <p:cNvPr id="16" name="Figure" descr="figure.img">
            <a:extLst>
              <a:ext uri="{FF2B5EF4-FFF2-40B4-BE49-F238E27FC236}">
                <a16:creationId xmlns:a16="http://schemas.microsoft.com/office/drawing/2014/main" id="{897BE806-824B-E41A-50A3-846088374A81}"/>
              </a:ext>
            </a:extLst>
          </p:cNvPr>
          <p:cNvPicPr>
            <a:picLocks noChangeAspect="1"/>
          </p:cNvPicPr>
          <p:nvPr/>
        </p:nvPicPr>
        <p:blipFill>
          <a:blip r:embed="rId2" cstate="print"/>
          <a:stretch>
            <a:fillRect/>
          </a:stretch>
        </p:blipFill>
        <p:spPr>
          <a:xfrm>
            <a:off x="700392" y="1288472"/>
            <a:ext cx="7677834" cy="3762246"/>
          </a:xfrm>
          <a:prstGeom prst="rect">
            <a:avLst/>
          </a:prstGeom>
        </p:spPr>
      </p:pic>
      <p:sp>
        <p:nvSpPr>
          <p:cNvPr id="18" name="TextBox 17">
            <a:extLst>
              <a:ext uri="{FF2B5EF4-FFF2-40B4-BE49-F238E27FC236}">
                <a16:creationId xmlns:a16="http://schemas.microsoft.com/office/drawing/2014/main" id="{44508371-BBD0-ACBA-E1F9-9D64BC53DFEE}"/>
              </a:ext>
            </a:extLst>
          </p:cNvPr>
          <p:cNvSpPr txBox="1"/>
          <p:nvPr/>
        </p:nvSpPr>
        <p:spPr>
          <a:xfrm>
            <a:off x="1402080" y="4322762"/>
            <a:ext cx="4356162" cy="338554"/>
          </a:xfrm>
          <a:prstGeom prst="rect">
            <a:avLst/>
          </a:prstGeom>
          <a:noFill/>
        </p:spPr>
        <p:txBody>
          <a:bodyPr wrap="square">
            <a:spAutoFit/>
          </a:bodyPr>
          <a:lstStyle/>
          <a:p>
            <a:r>
              <a:rPr lang="en-US" sz="1600" b="1" dirty="0"/>
              <a:t>Mapping of world skill in steel casting modeling</a:t>
            </a:r>
            <a:endParaRPr lang="it-IT" sz="1600" b="1" dirty="0"/>
          </a:p>
        </p:txBody>
      </p:sp>
    </p:spTree>
    <p:extLst>
      <p:ext uri="{BB962C8B-B14F-4D97-AF65-F5344CB8AC3E}">
        <p14:creationId xmlns:p14="http://schemas.microsoft.com/office/powerpoint/2010/main" val="2619127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1FA12D-37F8-E0F5-0D7C-AC5AA786E851}"/>
            </a:ext>
          </a:extLst>
        </p:cNvPr>
        <p:cNvGrpSpPr/>
        <p:nvPr/>
      </p:nvGrpSpPr>
      <p:grpSpPr>
        <a:xfrm>
          <a:off x="0" y="0"/>
          <a:ext cx="0" cy="0"/>
          <a:chOff x="0" y="0"/>
          <a:chExt cx="0" cy="0"/>
        </a:xfrm>
      </p:grpSpPr>
      <p:pic>
        <p:nvPicPr>
          <p:cNvPr id="16" name="Figure" descr="figure.img">
            <a:extLst>
              <a:ext uri="{FF2B5EF4-FFF2-40B4-BE49-F238E27FC236}">
                <a16:creationId xmlns:a16="http://schemas.microsoft.com/office/drawing/2014/main" id="{4091211A-71DB-5382-2A2D-65CDCCBE1656}"/>
              </a:ext>
            </a:extLst>
          </p:cNvPr>
          <p:cNvPicPr>
            <a:picLocks noChangeAspect="1"/>
          </p:cNvPicPr>
          <p:nvPr/>
        </p:nvPicPr>
        <p:blipFill>
          <a:blip r:embed="rId2" cstate="print"/>
          <a:srcRect b="12348"/>
          <a:stretch>
            <a:fillRect/>
          </a:stretch>
        </p:blipFill>
        <p:spPr>
          <a:xfrm>
            <a:off x="4059678" y="1640038"/>
            <a:ext cx="5054374" cy="2170898"/>
          </a:xfrm>
          <a:prstGeom prst="rect">
            <a:avLst/>
          </a:prstGeom>
        </p:spPr>
      </p:pic>
      <p:sp>
        <p:nvSpPr>
          <p:cNvPr id="5" name="Segnaposto testo 1">
            <a:extLst>
              <a:ext uri="{FF2B5EF4-FFF2-40B4-BE49-F238E27FC236}">
                <a16:creationId xmlns:a16="http://schemas.microsoft.com/office/drawing/2014/main" id="{A33D5C7B-768D-7FAE-ED05-F475DF344CA7}"/>
              </a:ext>
            </a:extLst>
          </p:cNvPr>
          <p:cNvSpPr>
            <a:spLocks noGrp="1"/>
          </p:cNvSpPr>
          <p:nvPr>
            <p:ph type="body" sz="quarter" idx="16"/>
          </p:nvPr>
        </p:nvSpPr>
        <p:spPr>
          <a:xfrm>
            <a:off x="539803" y="871955"/>
            <a:ext cx="8070902" cy="416517"/>
          </a:xfrm>
        </p:spPr>
        <p:txBody>
          <a:bodyPr>
            <a:normAutofit fontScale="92500" lnSpcReduction="20000"/>
          </a:bodyPr>
          <a:lstStyle/>
          <a:p>
            <a:r>
              <a:rPr lang="en-US" dirty="0"/>
              <a:t>FLOW AND SOLIDIFICATION MODELING IN CONTINUOUS CASTING OF STEEL: A EUROPEAN EXPERTISE MAPPING AT A GLANCE AND POSITIONING AT A GLOBAL LEVEL</a:t>
            </a:r>
            <a:endParaRPr lang="it-IT" dirty="0"/>
          </a:p>
        </p:txBody>
      </p:sp>
      <p:sp>
        <p:nvSpPr>
          <p:cNvPr id="18" name="TextBox 17">
            <a:extLst>
              <a:ext uri="{FF2B5EF4-FFF2-40B4-BE49-F238E27FC236}">
                <a16:creationId xmlns:a16="http://schemas.microsoft.com/office/drawing/2014/main" id="{0819E294-6582-E248-5A44-C0B0847D7A25}"/>
              </a:ext>
            </a:extLst>
          </p:cNvPr>
          <p:cNvSpPr txBox="1"/>
          <p:nvPr/>
        </p:nvSpPr>
        <p:spPr>
          <a:xfrm>
            <a:off x="130467" y="1269834"/>
            <a:ext cx="8879439" cy="338554"/>
          </a:xfrm>
          <a:prstGeom prst="rect">
            <a:avLst/>
          </a:prstGeom>
          <a:solidFill>
            <a:srgbClr val="FFFF00"/>
          </a:solidFill>
        </p:spPr>
        <p:txBody>
          <a:bodyPr wrap="square">
            <a:spAutoFit/>
          </a:bodyPr>
          <a:lstStyle/>
          <a:p>
            <a:pPr lvl="0"/>
            <a:r>
              <a:rPr lang="en-US" sz="1600" b="1" dirty="0">
                <a:latin typeface="Aptos" panose="020B0004020202020204" pitchFamily="34" charset="0"/>
              </a:rPr>
              <a:t>Very High: </a:t>
            </a:r>
            <a:r>
              <a:rPr lang="en-US" sz="1600" dirty="0">
                <a:latin typeface="Aptos" panose="020B0004020202020204" pitchFamily="34" charset="0"/>
              </a:rPr>
              <a:t>extensive incorporation of modeling methodologies in academic/industrial domains.</a:t>
            </a:r>
            <a:endParaRPr lang="it-IT" sz="1600" b="1" dirty="0">
              <a:latin typeface="Aptos" panose="020B0004020202020204" pitchFamily="34" charset="0"/>
            </a:endParaRPr>
          </a:p>
        </p:txBody>
      </p:sp>
      <p:sp>
        <p:nvSpPr>
          <p:cNvPr id="3" name="TextBox 2">
            <a:extLst>
              <a:ext uri="{FF2B5EF4-FFF2-40B4-BE49-F238E27FC236}">
                <a16:creationId xmlns:a16="http://schemas.microsoft.com/office/drawing/2014/main" id="{4D737E37-855F-EA1F-00B9-95986212AF9D}"/>
              </a:ext>
            </a:extLst>
          </p:cNvPr>
          <p:cNvSpPr txBox="1"/>
          <p:nvPr/>
        </p:nvSpPr>
        <p:spPr>
          <a:xfrm>
            <a:off x="45396" y="3746850"/>
            <a:ext cx="8994077" cy="132343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High: </a:t>
            </a:r>
            <a:r>
              <a:rPr kumimoji="0" lang="en-US" sz="16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Strong scientific output, widespread industrial implementation, among leading stakeholders</a:t>
            </a:r>
            <a:r>
              <a:rPr kumimoji="0" lang="en-US" sz="1600" b="1"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a:t>
            </a:r>
            <a:endParaRPr kumimoji="0" lang="it-IT" sz="16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a:p>
            <a:pPr lvl="0">
              <a:defRPr/>
            </a:pPr>
            <a:r>
              <a:rPr kumimoji="0" lang="en-US" sz="1600" b="1"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Medium–High: </a:t>
            </a:r>
            <a:r>
              <a:rPr kumimoji="0" lang="en-US" sz="16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modeling skills by prominent academic institutions with </a:t>
            </a:r>
            <a:r>
              <a:rPr lang="en-US" sz="1600" dirty="0">
                <a:solidFill>
                  <a:prstClr val="black"/>
                </a:solidFill>
                <a:latin typeface="Aptos" panose="020B0004020202020204" pitchFamily="34" charset="0"/>
              </a:rPr>
              <a:t>stakeholders' </a:t>
            </a:r>
            <a:r>
              <a:rPr kumimoji="0" lang="en-US" sz="16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engagement.</a:t>
            </a:r>
            <a:endParaRPr kumimoji="0" lang="it-IT" sz="16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Medium: </a:t>
            </a:r>
            <a:r>
              <a:rPr kumimoji="0" lang="en-US" sz="16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modeling practices often confined to specific organizations/regional clusters.</a:t>
            </a:r>
            <a:endParaRPr kumimoji="0" lang="it-IT" sz="16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Low–Medium: </a:t>
            </a:r>
            <a:r>
              <a:rPr kumimoji="0" lang="en-US" sz="16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low progress in modeling development, mainly reliance on imported technologies.</a:t>
            </a:r>
            <a:endParaRPr kumimoji="0" lang="it-IT" sz="16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Low</a:t>
            </a:r>
            <a:r>
              <a:rPr kumimoji="0" lang="en-US" sz="16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 poor</a:t>
            </a:r>
            <a:r>
              <a:rPr lang="en-US" sz="1600" dirty="0">
                <a:solidFill>
                  <a:prstClr val="black"/>
                </a:solidFill>
                <a:latin typeface="Aptos" panose="020B0004020202020204" pitchFamily="34" charset="0"/>
              </a:rPr>
              <a:t>/</a:t>
            </a:r>
            <a:r>
              <a:rPr kumimoji="0" lang="en-US" sz="16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non-existing modeling frameworks, substantial dependence on external expertise/ techno </a:t>
            </a:r>
            <a:r>
              <a:rPr kumimoji="0" lang="it-IT" sz="16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 </a:t>
            </a:r>
          </a:p>
        </p:txBody>
      </p:sp>
      <p:sp>
        <p:nvSpPr>
          <p:cNvPr id="4" name="TextBox 3">
            <a:extLst>
              <a:ext uri="{FF2B5EF4-FFF2-40B4-BE49-F238E27FC236}">
                <a16:creationId xmlns:a16="http://schemas.microsoft.com/office/drawing/2014/main" id="{2A70D034-236C-5189-3605-F2C354BDE373}"/>
              </a:ext>
            </a:extLst>
          </p:cNvPr>
          <p:cNvSpPr txBox="1"/>
          <p:nvPr/>
        </p:nvSpPr>
        <p:spPr>
          <a:xfrm>
            <a:off x="130467" y="1608388"/>
            <a:ext cx="3929210" cy="2062103"/>
          </a:xfrm>
          <a:prstGeom prst="rect">
            <a:avLst/>
          </a:prstGeom>
          <a:solidFill>
            <a:srgbClr val="FFFF00"/>
          </a:solidFill>
        </p:spPr>
        <p:txBody>
          <a:bodyPr wrap="square">
            <a:spAutoFit/>
          </a:bodyPr>
          <a:lstStyle/>
          <a:p>
            <a:pPr lvl="0"/>
            <a:r>
              <a:rPr lang="en-US" sz="1600" dirty="0">
                <a:latin typeface="Aptos" panose="020B0004020202020204" pitchFamily="34" charset="0"/>
              </a:rPr>
              <a:t>Four relevant aspects fully covered: </a:t>
            </a:r>
            <a:endParaRPr lang="en-US" sz="1600" b="1" dirty="0">
              <a:latin typeface="Aptos" panose="020B0004020202020204" pitchFamily="34" charset="0"/>
            </a:endParaRPr>
          </a:p>
          <a:p>
            <a:pPr marL="228600" lvl="0" indent="-228600">
              <a:buAutoNum type="arabicParenR"/>
            </a:pPr>
            <a:r>
              <a:rPr lang="en-US" sz="1600" b="1" dirty="0">
                <a:latin typeface="Aptos" panose="020B0004020202020204" pitchFamily="34" charset="0"/>
              </a:rPr>
              <a:t>significant steel production; </a:t>
            </a:r>
          </a:p>
          <a:p>
            <a:pPr lvl="0"/>
            <a:r>
              <a:rPr lang="en-US" sz="1600" b="1" dirty="0">
                <a:latin typeface="Aptos" panose="020B0004020202020204" pitchFamily="34" charset="0"/>
              </a:rPr>
              <a:t>2) presence of worldwide referenced technology providers; </a:t>
            </a:r>
          </a:p>
          <a:p>
            <a:pPr lvl="0"/>
            <a:r>
              <a:rPr lang="en-US" sz="1600" b="1" dirty="0">
                <a:latin typeface="Aptos" panose="020B0004020202020204" pitchFamily="34" charset="0"/>
              </a:rPr>
              <a:t>3) academic excellence in the field well matched with industry; </a:t>
            </a:r>
          </a:p>
          <a:p>
            <a:pPr lvl="0"/>
            <a:r>
              <a:rPr lang="en-US" sz="1600" b="1" dirty="0">
                <a:latin typeface="Aptos" panose="020B0004020202020204" pitchFamily="34" charset="0"/>
              </a:rPr>
              <a:t>4) funding programs (also encouraging knowledge transfer)</a:t>
            </a:r>
            <a:endParaRPr lang="it-IT" sz="1600" b="1" dirty="0">
              <a:latin typeface="Aptos" panose="020B0004020202020204" pitchFamily="34" charset="0"/>
            </a:endParaRPr>
          </a:p>
        </p:txBody>
      </p:sp>
    </p:spTree>
    <p:extLst>
      <p:ext uri="{BB962C8B-B14F-4D97-AF65-F5344CB8AC3E}">
        <p14:creationId xmlns:p14="http://schemas.microsoft.com/office/powerpoint/2010/main" val="1415099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testo 1">
            <a:extLst>
              <a:ext uri="{FF2B5EF4-FFF2-40B4-BE49-F238E27FC236}">
                <a16:creationId xmlns:a16="http://schemas.microsoft.com/office/drawing/2014/main" id="{8DE82D10-86F7-28AE-F03A-7C7429870CDA}"/>
              </a:ext>
            </a:extLst>
          </p:cNvPr>
          <p:cNvSpPr>
            <a:spLocks noGrp="1"/>
          </p:cNvSpPr>
          <p:nvPr>
            <p:ph type="body" sz="quarter" idx="16"/>
          </p:nvPr>
        </p:nvSpPr>
        <p:spPr>
          <a:xfrm>
            <a:off x="539803" y="871955"/>
            <a:ext cx="8070902" cy="416517"/>
          </a:xfrm>
        </p:spPr>
        <p:txBody>
          <a:bodyPr>
            <a:normAutofit fontScale="92500" lnSpcReduction="20000"/>
          </a:bodyPr>
          <a:lstStyle/>
          <a:p>
            <a:r>
              <a:rPr lang="en-US" dirty="0"/>
              <a:t>FLOW AND SOLIDIFICATION MODELING IN CONTINUOUS CASTING OF STEEL: A EUROPEAN EXPERTISE MAPPING AT A GLANCE AND POSITIONING AT A GLOBAL LEVEL</a:t>
            </a:r>
            <a:endParaRPr lang="it-IT" dirty="0"/>
          </a:p>
        </p:txBody>
      </p:sp>
      <p:graphicFrame>
        <p:nvGraphicFramePr>
          <p:cNvPr id="13" name="Table 12">
            <a:extLst>
              <a:ext uri="{FF2B5EF4-FFF2-40B4-BE49-F238E27FC236}">
                <a16:creationId xmlns:a16="http://schemas.microsoft.com/office/drawing/2014/main" id="{65533565-F8BC-302B-AC33-3AA319A92C05}"/>
              </a:ext>
            </a:extLst>
          </p:cNvPr>
          <p:cNvGraphicFramePr>
            <a:graphicFrameLocks noGrp="1"/>
          </p:cNvGraphicFramePr>
          <p:nvPr>
            <p:extLst>
              <p:ext uri="{D42A27DB-BD31-4B8C-83A1-F6EECF244321}">
                <p14:modId xmlns:p14="http://schemas.microsoft.com/office/powerpoint/2010/main" val="2772870305"/>
              </p:ext>
            </p:extLst>
          </p:nvPr>
        </p:nvGraphicFramePr>
        <p:xfrm>
          <a:off x="118352" y="1459553"/>
          <a:ext cx="8921885" cy="3294029"/>
        </p:xfrm>
        <a:graphic>
          <a:graphicData uri="http://schemas.openxmlformats.org/drawingml/2006/table">
            <a:tbl>
              <a:tblPr firstRow="1" firstCol="1" bandRow="1">
                <a:tableStyleId>{5C22544A-7EE6-4342-B048-85BDC9FD1C3A}</a:tableStyleId>
              </a:tblPr>
              <a:tblGrid>
                <a:gridCol w="874695">
                  <a:extLst>
                    <a:ext uri="{9D8B030D-6E8A-4147-A177-3AD203B41FA5}">
                      <a16:colId xmlns:a16="http://schemas.microsoft.com/office/drawing/2014/main" val="2502124956"/>
                    </a:ext>
                  </a:extLst>
                </a:gridCol>
                <a:gridCol w="868215">
                  <a:extLst>
                    <a:ext uri="{9D8B030D-6E8A-4147-A177-3AD203B41FA5}">
                      <a16:colId xmlns:a16="http://schemas.microsoft.com/office/drawing/2014/main" val="1549736212"/>
                    </a:ext>
                  </a:extLst>
                </a:gridCol>
                <a:gridCol w="7178975">
                  <a:extLst>
                    <a:ext uri="{9D8B030D-6E8A-4147-A177-3AD203B41FA5}">
                      <a16:colId xmlns:a16="http://schemas.microsoft.com/office/drawing/2014/main" val="4092558044"/>
                    </a:ext>
                  </a:extLst>
                </a:gridCol>
              </a:tblGrid>
              <a:tr h="1110321">
                <a:tc>
                  <a:txBody>
                    <a:bodyPr/>
                    <a:lstStyle/>
                    <a:p>
                      <a:pPr>
                        <a:buNone/>
                      </a:pPr>
                      <a:r>
                        <a:rPr lang="it-IT" sz="1400" u="sng" dirty="0">
                          <a:effectLst/>
                        </a:rPr>
                        <a:t>Europe</a:t>
                      </a:r>
                      <a:endParaRPr lang="it-IT" sz="1400" dirty="0">
                        <a:effectLst/>
                        <a:latin typeface="Cambria" panose="02040503050406030204" pitchFamily="18" charset="0"/>
                        <a:ea typeface="Cambria" panose="02040503050406030204" pitchFamily="18" charset="0"/>
                        <a:cs typeface="Cambria" panose="02040503050406030204" pitchFamily="18" charset="0"/>
                      </a:endParaRPr>
                    </a:p>
                  </a:txBody>
                  <a:tcPr marL="23602" marR="23602" marT="0" marB="0" anchor="ctr"/>
                </a:tc>
                <a:tc>
                  <a:txBody>
                    <a:bodyPr/>
                    <a:lstStyle/>
                    <a:p>
                      <a:pPr>
                        <a:buNone/>
                      </a:pPr>
                      <a:r>
                        <a:rPr lang="it-IT" sz="1400">
                          <a:effectLst/>
                        </a:rPr>
                        <a:t>Very High</a:t>
                      </a:r>
                      <a:endParaRPr lang="it-IT" sz="1400">
                        <a:effectLst/>
                        <a:latin typeface="Cambria" panose="02040503050406030204" pitchFamily="18" charset="0"/>
                        <a:ea typeface="Cambria" panose="02040503050406030204" pitchFamily="18" charset="0"/>
                        <a:cs typeface="Cambria" panose="02040503050406030204" pitchFamily="18" charset="0"/>
                      </a:endParaRPr>
                    </a:p>
                  </a:txBody>
                  <a:tcPr marL="23602" marR="23602" marT="0" marB="0" anchor="ctr"/>
                </a:tc>
                <a:tc>
                  <a:txBody>
                    <a:bodyPr/>
                    <a:lstStyle/>
                    <a:p>
                      <a:pPr>
                        <a:buNone/>
                      </a:pPr>
                      <a:r>
                        <a:rPr lang="en-GB" sz="1400" dirty="0">
                          <a:effectLst/>
                        </a:rPr>
                        <a:t>Strong synergy between academia and industry, high modeling culture. Leading technology providers (e.g., SMS group, Danieli), major producers (e.g., ArcelorMittal, Voestalpine), and prominent research and technology organizations (e.g., CEMEF, Montan University Leoben, KTH, Oulu University, Johannes Keppler University, HZDR, EPFL, RWTH Aachen, CRM Group, </a:t>
                      </a:r>
                      <a:r>
                        <a:rPr lang="en-GB" sz="1400" dirty="0">
                          <a:solidFill>
                            <a:srgbClr val="FFFF00"/>
                          </a:solidFill>
                          <a:effectLst/>
                        </a:rPr>
                        <a:t>and METACAST project partners, RINA-CSM, BFI, K1-MET, SIDENOR, SWERIM</a:t>
                      </a:r>
                      <a:r>
                        <a:rPr lang="en-GB" sz="1400" dirty="0">
                          <a:effectLst/>
                        </a:rPr>
                        <a:t>) c</a:t>
                      </a:r>
                      <a:endParaRPr lang="it-IT" sz="1400" dirty="0">
                        <a:effectLst/>
                        <a:latin typeface="Cambria" panose="02040503050406030204" pitchFamily="18" charset="0"/>
                        <a:ea typeface="Cambria" panose="02040503050406030204" pitchFamily="18" charset="0"/>
                        <a:cs typeface="Cambria" panose="02040503050406030204" pitchFamily="18" charset="0"/>
                      </a:endParaRPr>
                    </a:p>
                  </a:txBody>
                  <a:tcPr marL="23602" marR="23602" marT="0" marB="0" anchor="ctr"/>
                </a:tc>
                <a:extLst>
                  <a:ext uri="{0D108BD9-81ED-4DB2-BD59-A6C34878D82A}">
                    <a16:rowId xmlns:a16="http://schemas.microsoft.com/office/drawing/2014/main" val="1857717694"/>
                  </a:ext>
                </a:extLst>
              </a:tr>
              <a:tr h="1213171">
                <a:tc>
                  <a:txBody>
                    <a:bodyPr/>
                    <a:lstStyle/>
                    <a:p>
                      <a:pPr>
                        <a:buNone/>
                      </a:pPr>
                      <a:r>
                        <a:rPr lang="en-GB" sz="1400">
                          <a:effectLst/>
                        </a:rPr>
                        <a:t>East Asia (Japan &amp; South Korea)</a:t>
                      </a:r>
                      <a:endParaRPr lang="it-IT" sz="1400">
                        <a:effectLst/>
                        <a:latin typeface="Cambria" panose="02040503050406030204" pitchFamily="18" charset="0"/>
                        <a:ea typeface="Cambria" panose="02040503050406030204" pitchFamily="18" charset="0"/>
                        <a:cs typeface="Cambria" panose="02040503050406030204" pitchFamily="18" charset="0"/>
                      </a:endParaRPr>
                    </a:p>
                  </a:txBody>
                  <a:tcPr marL="23602" marR="23602" marT="0" marB="0" anchor="ctr"/>
                </a:tc>
                <a:tc>
                  <a:txBody>
                    <a:bodyPr/>
                    <a:lstStyle/>
                    <a:p>
                      <a:pPr>
                        <a:buNone/>
                      </a:pPr>
                      <a:r>
                        <a:rPr lang="it-IT" sz="1400">
                          <a:effectLst/>
                        </a:rPr>
                        <a:t>Very High</a:t>
                      </a:r>
                      <a:endParaRPr lang="it-IT" sz="1400">
                        <a:effectLst/>
                        <a:latin typeface="Cambria" panose="02040503050406030204" pitchFamily="18" charset="0"/>
                        <a:ea typeface="Cambria" panose="02040503050406030204" pitchFamily="18" charset="0"/>
                        <a:cs typeface="Cambria" panose="02040503050406030204" pitchFamily="18" charset="0"/>
                      </a:endParaRPr>
                    </a:p>
                  </a:txBody>
                  <a:tcPr marL="23602" marR="23602" marT="0" marB="0" anchor="ctr"/>
                </a:tc>
                <a:tc>
                  <a:txBody>
                    <a:bodyPr/>
                    <a:lstStyle/>
                    <a:p>
                      <a:pPr>
                        <a:buNone/>
                      </a:pPr>
                      <a:r>
                        <a:rPr lang="en-US" sz="1400" dirty="0">
                          <a:effectLst/>
                        </a:rPr>
                        <a:t>Major steelmakers such as Nippon Steel, JFE, and POSCO with dedicated in-house modeling teams and demonstrate advanced R&amp;D capabilities. Modelling tools routinely employed for process control and optimization, high level of technological integration. (e.g. </a:t>
                      </a:r>
                      <a:r>
                        <a:rPr lang="en-GB" sz="1400" dirty="0">
                          <a:effectLst/>
                        </a:rPr>
                        <a:t>POSTECH - Research University belonging to POSCO with strong connection with other Korean universities</a:t>
                      </a:r>
                      <a:endParaRPr lang="it-IT" sz="1400" dirty="0">
                        <a:effectLst/>
                        <a:latin typeface="Cambria" panose="02040503050406030204" pitchFamily="18" charset="0"/>
                        <a:ea typeface="Cambria" panose="02040503050406030204" pitchFamily="18" charset="0"/>
                        <a:cs typeface="Cambria" panose="02040503050406030204" pitchFamily="18" charset="0"/>
                      </a:endParaRPr>
                    </a:p>
                  </a:txBody>
                  <a:tcPr marL="23602" marR="23602" marT="0" marB="0" anchor="ctr"/>
                </a:tc>
                <a:extLst>
                  <a:ext uri="{0D108BD9-81ED-4DB2-BD59-A6C34878D82A}">
                    <a16:rowId xmlns:a16="http://schemas.microsoft.com/office/drawing/2014/main" val="1732813768"/>
                  </a:ext>
                </a:extLst>
              </a:tr>
              <a:tr h="970537">
                <a:tc>
                  <a:txBody>
                    <a:bodyPr/>
                    <a:lstStyle/>
                    <a:p>
                      <a:pPr>
                        <a:buNone/>
                      </a:pPr>
                      <a:r>
                        <a:rPr lang="it-IT" sz="1400">
                          <a:effectLst/>
                        </a:rPr>
                        <a:t>China</a:t>
                      </a:r>
                      <a:endParaRPr lang="it-IT" sz="1400">
                        <a:effectLst/>
                        <a:latin typeface="Cambria" panose="02040503050406030204" pitchFamily="18" charset="0"/>
                        <a:ea typeface="Cambria" panose="02040503050406030204" pitchFamily="18" charset="0"/>
                        <a:cs typeface="Cambria" panose="02040503050406030204" pitchFamily="18" charset="0"/>
                      </a:endParaRPr>
                    </a:p>
                  </a:txBody>
                  <a:tcPr marL="23602" marR="23602" marT="0" marB="0" anchor="ctr"/>
                </a:tc>
                <a:tc>
                  <a:txBody>
                    <a:bodyPr/>
                    <a:lstStyle/>
                    <a:p>
                      <a:pPr>
                        <a:buNone/>
                      </a:pPr>
                      <a:r>
                        <a:rPr lang="it-IT" sz="1400">
                          <a:effectLst/>
                        </a:rPr>
                        <a:t>Very High</a:t>
                      </a:r>
                      <a:endParaRPr lang="it-IT" sz="1400">
                        <a:effectLst/>
                        <a:latin typeface="Cambria" panose="02040503050406030204" pitchFamily="18" charset="0"/>
                        <a:ea typeface="Cambria" panose="02040503050406030204" pitchFamily="18" charset="0"/>
                        <a:cs typeface="Cambria" panose="02040503050406030204" pitchFamily="18" charset="0"/>
                      </a:endParaRPr>
                    </a:p>
                  </a:txBody>
                  <a:tcPr marL="23602" marR="23602" marT="0" marB="0" anchor="ctr"/>
                </a:tc>
                <a:tc>
                  <a:txBody>
                    <a:bodyPr/>
                    <a:lstStyle/>
                    <a:p>
                      <a:pPr>
                        <a:buNone/>
                      </a:pPr>
                      <a:r>
                        <a:rPr lang="en-US" sz="1400" dirty="0">
                          <a:effectLst/>
                        </a:rPr>
                        <a:t>Vast scale of steel production and substantial investments in digital transformation. Academic output expanding rapidly; however, the degree of modeling integration remains uneven across producers. </a:t>
                      </a:r>
                      <a:r>
                        <a:rPr lang="en-GB" sz="1400" dirty="0">
                          <a:effectLst/>
                        </a:rPr>
                        <a:t>Academically, modeling is highly developed by Universities such as Northeastern University, University of Science and Technology Beijing and Central South University</a:t>
                      </a:r>
                      <a:endParaRPr lang="it-IT" sz="1400" dirty="0">
                        <a:effectLst/>
                        <a:latin typeface="Cambria" panose="02040503050406030204" pitchFamily="18" charset="0"/>
                        <a:ea typeface="Cambria" panose="02040503050406030204" pitchFamily="18" charset="0"/>
                        <a:cs typeface="Cambria" panose="02040503050406030204" pitchFamily="18" charset="0"/>
                      </a:endParaRPr>
                    </a:p>
                  </a:txBody>
                  <a:tcPr marL="23602" marR="23602" marT="0" marB="0" anchor="ctr"/>
                </a:tc>
                <a:extLst>
                  <a:ext uri="{0D108BD9-81ED-4DB2-BD59-A6C34878D82A}">
                    <a16:rowId xmlns:a16="http://schemas.microsoft.com/office/drawing/2014/main" val="2521335572"/>
                  </a:ext>
                </a:extLst>
              </a:tr>
            </a:tbl>
          </a:graphicData>
        </a:graphic>
      </p:graphicFrame>
      <p:pic>
        <p:nvPicPr>
          <p:cNvPr id="16" name="Picture 15">
            <a:extLst>
              <a:ext uri="{FF2B5EF4-FFF2-40B4-BE49-F238E27FC236}">
                <a16:creationId xmlns:a16="http://schemas.microsoft.com/office/drawing/2014/main" id="{D62D370A-7257-94D8-E1B8-E611DB8BE6B4}"/>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514705" y="44609"/>
            <a:ext cx="1089545" cy="734277"/>
          </a:xfrm>
          <a:prstGeom prst="rect">
            <a:avLst/>
          </a:prstGeom>
        </p:spPr>
      </p:pic>
      <p:pic>
        <p:nvPicPr>
          <p:cNvPr id="17" name="Picture 16">
            <a:extLst>
              <a:ext uri="{FF2B5EF4-FFF2-40B4-BE49-F238E27FC236}">
                <a16:creationId xmlns:a16="http://schemas.microsoft.com/office/drawing/2014/main" id="{7F03B700-AE04-CBE3-8ED2-EDC542839159}"/>
              </a:ext>
            </a:extLst>
          </p:cNvPr>
          <p:cNvPicPr>
            <a:picLocks noChangeAspect="1"/>
          </p:cNvPicPr>
          <p:nvPr/>
        </p:nvPicPr>
        <p:blipFill>
          <a:blip r:embed="rId3"/>
          <a:stretch>
            <a:fillRect/>
          </a:stretch>
        </p:blipFill>
        <p:spPr>
          <a:xfrm>
            <a:off x="5714748" y="232773"/>
            <a:ext cx="1602556" cy="468100"/>
          </a:xfrm>
          <a:prstGeom prst="rect">
            <a:avLst/>
          </a:prstGeom>
        </p:spPr>
      </p:pic>
    </p:spTree>
    <p:extLst>
      <p:ext uri="{BB962C8B-B14F-4D97-AF65-F5344CB8AC3E}">
        <p14:creationId xmlns:p14="http://schemas.microsoft.com/office/powerpoint/2010/main" val="3651135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0B067-3506-2100-7EBE-E579E805AF32}"/>
            </a:ext>
          </a:extLst>
        </p:cNvPr>
        <p:cNvGrpSpPr/>
        <p:nvPr/>
      </p:nvGrpSpPr>
      <p:grpSpPr>
        <a:xfrm>
          <a:off x="0" y="0"/>
          <a:ext cx="0" cy="0"/>
          <a:chOff x="0" y="0"/>
          <a:chExt cx="0" cy="0"/>
        </a:xfrm>
      </p:grpSpPr>
      <p:sp>
        <p:nvSpPr>
          <p:cNvPr id="6" name="Segnaposto testo 1">
            <a:extLst>
              <a:ext uri="{FF2B5EF4-FFF2-40B4-BE49-F238E27FC236}">
                <a16:creationId xmlns:a16="http://schemas.microsoft.com/office/drawing/2014/main" id="{996EA88C-270A-C85B-68C4-15B8A04996B4}"/>
              </a:ext>
            </a:extLst>
          </p:cNvPr>
          <p:cNvSpPr>
            <a:spLocks noGrp="1"/>
          </p:cNvSpPr>
          <p:nvPr>
            <p:ph type="body" sz="quarter" idx="16"/>
          </p:nvPr>
        </p:nvSpPr>
        <p:spPr>
          <a:xfrm>
            <a:off x="539803" y="871955"/>
            <a:ext cx="8070902" cy="416517"/>
          </a:xfrm>
        </p:spPr>
        <p:txBody>
          <a:bodyPr>
            <a:normAutofit fontScale="92500" lnSpcReduction="20000"/>
          </a:bodyPr>
          <a:lstStyle/>
          <a:p>
            <a:r>
              <a:rPr lang="en-US" dirty="0"/>
              <a:t>FLOW AND SOLIDIFICATION MODELING IN CONTINUOUS CASTING OF STEEL: A EUROPEAN EXPERTISE MAPPING AT A GLANCE AND POSITIONING AT A GLOBAL LEVEL</a:t>
            </a:r>
            <a:endParaRPr lang="it-IT" dirty="0"/>
          </a:p>
        </p:txBody>
      </p:sp>
      <p:graphicFrame>
        <p:nvGraphicFramePr>
          <p:cNvPr id="13" name="Table 12">
            <a:extLst>
              <a:ext uri="{FF2B5EF4-FFF2-40B4-BE49-F238E27FC236}">
                <a16:creationId xmlns:a16="http://schemas.microsoft.com/office/drawing/2014/main" id="{50F6BD2F-59BE-53DF-9ABE-41671159EB06}"/>
              </a:ext>
            </a:extLst>
          </p:cNvPr>
          <p:cNvGraphicFramePr>
            <a:graphicFrameLocks noGrp="1"/>
          </p:cNvGraphicFramePr>
          <p:nvPr>
            <p:extLst>
              <p:ext uri="{D42A27DB-BD31-4B8C-83A1-F6EECF244321}">
                <p14:modId xmlns:p14="http://schemas.microsoft.com/office/powerpoint/2010/main" val="1145544285"/>
              </p:ext>
            </p:extLst>
          </p:nvPr>
        </p:nvGraphicFramePr>
        <p:xfrm>
          <a:off x="64851" y="1288472"/>
          <a:ext cx="8910537" cy="3410953"/>
        </p:xfrm>
        <a:graphic>
          <a:graphicData uri="http://schemas.openxmlformats.org/drawingml/2006/table">
            <a:tbl>
              <a:tblPr firstRow="1" firstCol="1" bandRow="1">
                <a:tableStyleId>{5C22544A-7EE6-4342-B048-85BDC9FD1C3A}</a:tableStyleId>
              </a:tblPr>
              <a:tblGrid>
                <a:gridCol w="873583">
                  <a:extLst>
                    <a:ext uri="{9D8B030D-6E8A-4147-A177-3AD203B41FA5}">
                      <a16:colId xmlns:a16="http://schemas.microsoft.com/office/drawing/2014/main" val="2502124956"/>
                    </a:ext>
                  </a:extLst>
                </a:gridCol>
                <a:gridCol w="867111">
                  <a:extLst>
                    <a:ext uri="{9D8B030D-6E8A-4147-A177-3AD203B41FA5}">
                      <a16:colId xmlns:a16="http://schemas.microsoft.com/office/drawing/2014/main" val="1549736212"/>
                    </a:ext>
                  </a:extLst>
                </a:gridCol>
                <a:gridCol w="7169843">
                  <a:extLst>
                    <a:ext uri="{9D8B030D-6E8A-4147-A177-3AD203B41FA5}">
                      <a16:colId xmlns:a16="http://schemas.microsoft.com/office/drawing/2014/main" val="4092558044"/>
                    </a:ext>
                  </a:extLst>
                </a:gridCol>
              </a:tblGrid>
              <a:tr h="1819175">
                <a:tc>
                  <a:txBody>
                    <a:bodyPr/>
                    <a:lstStyle/>
                    <a:p>
                      <a:pPr>
                        <a:buNone/>
                      </a:pPr>
                      <a:r>
                        <a:rPr lang="it-IT" sz="1400" dirty="0">
                          <a:effectLst/>
                        </a:rPr>
                        <a:t>North America</a:t>
                      </a:r>
                      <a:endParaRPr lang="it-IT" sz="1400" dirty="0">
                        <a:effectLst/>
                        <a:latin typeface="Cambria" panose="02040503050406030204" pitchFamily="18" charset="0"/>
                        <a:ea typeface="Cambria" panose="02040503050406030204" pitchFamily="18" charset="0"/>
                        <a:cs typeface="Cambria" panose="02040503050406030204" pitchFamily="18" charset="0"/>
                      </a:endParaRPr>
                    </a:p>
                  </a:txBody>
                  <a:tcPr marL="23602" marR="23602" marT="0" marB="0" anchor="ctr"/>
                </a:tc>
                <a:tc>
                  <a:txBody>
                    <a:bodyPr/>
                    <a:lstStyle/>
                    <a:p>
                      <a:pPr>
                        <a:buNone/>
                      </a:pPr>
                      <a:r>
                        <a:rPr lang="it-IT" sz="1400">
                          <a:effectLst/>
                        </a:rPr>
                        <a:t>High</a:t>
                      </a:r>
                      <a:endParaRPr lang="it-IT" sz="1400">
                        <a:effectLst/>
                        <a:latin typeface="Cambria" panose="02040503050406030204" pitchFamily="18" charset="0"/>
                        <a:ea typeface="Cambria" panose="02040503050406030204" pitchFamily="18" charset="0"/>
                        <a:cs typeface="Cambria" panose="02040503050406030204" pitchFamily="18" charset="0"/>
                      </a:endParaRPr>
                    </a:p>
                  </a:txBody>
                  <a:tcPr marL="23602" marR="23602" marT="0" marB="0" anchor="ctr"/>
                </a:tc>
                <a:tc>
                  <a:txBody>
                    <a:bodyPr/>
                    <a:lstStyle/>
                    <a:p>
                      <a:pPr>
                        <a:buNone/>
                      </a:pPr>
                      <a:r>
                        <a:rPr lang="en-US" sz="1400" dirty="0">
                          <a:effectLst/>
                        </a:rPr>
                        <a:t>Supported by a strong academic foundation (e.g., Carnegie Mellon University, University of Illinois Urbana-Champaign), national laboratories (e.g., Oak Ridge National Laboratory), and established software platforms (e.g., ANSYS). </a:t>
                      </a:r>
                      <a:r>
                        <a:rPr lang="en-GB" sz="1400" dirty="0">
                          <a:effectLst/>
                        </a:rPr>
                        <a:t>Industrial adoption of modeling practices varies significantly among companies. Continuous Casting Consortium led formerly by UIUC, recent work by the Purdue Universities (Northwest and Lafayette) as well as Colorado School of Mines is increasing.</a:t>
                      </a:r>
                      <a:r>
                        <a:rPr lang="en-US" sz="1400" dirty="0">
                          <a:effectLst/>
                        </a:rPr>
                        <a:t> In Canada, McGill and Toronto Universities are the main providers of modeling activities in Continuous Casting (Prof. B.</a:t>
                      </a:r>
                      <a:r>
                        <a:rPr lang="en-GB" sz="1400" dirty="0">
                          <a:effectLst/>
                        </a:rPr>
                        <a:t> Thomas). In Canada, </a:t>
                      </a:r>
                      <a:r>
                        <a:rPr lang="en-US" sz="1400" dirty="0">
                          <a:effectLst/>
                        </a:rPr>
                        <a:t>Research centers (McMaster University) active in solidification modeling, but industry scale is smaller.</a:t>
                      </a:r>
                      <a:endParaRPr lang="it-IT" sz="1400" dirty="0">
                        <a:effectLst/>
                        <a:latin typeface="Cambria" panose="02040503050406030204" pitchFamily="18" charset="0"/>
                        <a:ea typeface="Cambria" panose="02040503050406030204" pitchFamily="18" charset="0"/>
                        <a:cs typeface="Cambria" panose="02040503050406030204" pitchFamily="18" charset="0"/>
                      </a:endParaRPr>
                    </a:p>
                  </a:txBody>
                  <a:tcPr marL="23602" marR="23602" marT="0" marB="0" anchor="ctr"/>
                </a:tc>
                <a:extLst>
                  <a:ext uri="{0D108BD9-81ED-4DB2-BD59-A6C34878D82A}">
                    <a16:rowId xmlns:a16="http://schemas.microsoft.com/office/drawing/2014/main" val="4012362626"/>
                  </a:ext>
                </a:extLst>
              </a:tr>
              <a:tr h="454794">
                <a:tc>
                  <a:txBody>
                    <a:bodyPr/>
                    <a:lstStyle/>
                    <a:p>
                      <a:pPr>
                        <a:buNone/>
                      </a:pPr>
                      <a:r>
                        <a:rPr lang="it-IT" sz="1400">
                          <a:effectLst/>
                        </a:rPr>
                        <a:t>India</a:t>
                      </a:r>
                      <a:endParaRPr lang="it-IT" sz="1400">
                        <a:effectLst/>
                        <a:latin typeface="Cambria" panose="02040503050406030204" pitchFamily="18" charset="0"/>
                        <a:ea typeface="Cambria" panose="02040503050406030204" pitchFamily="18" charset="0"/>
                        <a:cs typeface="Cambria" panose="02040503050406030204" pitchFamily="18" charset="0"/>
                      </a:endParaRPr>
                    </a:p>
                  </a:txBody>
                  <a:tcPr marL="23602" marR="23602" marT="0" marB="0" anchor="ctr"/>
                </a:tc>
                <a:tc>
                  <a:txBody>
                    <a:bodyPr/>
                    <a:lstStyle/>
                    <a:p>
                      <a:pPr>
                        <a:buNone/>
                      </a:pPr>
                      <a:r>
                        <a:rPr lang="it-IT" sz="1400">
                          <a:effectLst/>
                        </a:rPr>
                        <a:t>Medium–High</a:t>
                      </a:r>
                      <a:endParaRPr lang="it-IT" sz="1400">
                        <a:effectLst/>
                        <a:latin typeface="Cambria" panose="02040503050406030204" pitchFamily="18" charset="0"/>
                        <a:ea typeface="Cambria" panose="02040503050406030204" pitchFamily="18" charset="0"/>
                        <a:cs typeface="Cambria" panose="02040503050406030204" pitchFamily="18" charset="0"/>
                      </a:endParaRPr>
                    </a:p>
                  </a:txBody>
                  <a:tcPr marL="23602" marR="23602" marT="0" marB="0" anchor="ctr"/>
                </a:tc>
                <a:tc>
                  <a:txBody>
                    <a:bodyPr/>
                    <a:lstStyle/>
                    <a:p>
                      <a:pPr>
                        <a:buNone/>
                      </a:pPr>
                      <a:r>
                        <a:rPr lang="en-US" sz="1400" dirty="0">
                          <a:effectLst/>
                        </a:rPr>
                        <a:t>Innovation driven by key players such as Tata Steel and JSW. Awareness and application of modeling techniques growing rapidly in both academic and industrial spheres</a:t>
                      </a:r>
                      <a:endParaRPr lang="it-IT" sz="1400" dirty="0">
                        <a:effectLst/>
                        <a:latin typeface="Cambria" panose="02040503050406030204" pitchFamily="18" charset="0"/>
                        <a:ea typeface="Cambria" panose="02040503050406030204" pitchFamily="18" charset="0"/>
                        <a:cs typeface="Cambria" panose="02040503050406030204" pitchFamily="18" charset="0"/>
                      </a:endParaRPr>
                    </a:p>
                  </a:txBody>
                  <a:tcPr marL="23602" marR="23602" marT="0" marB="0" anchor="ctr"/>
                </a:tc>
                <a:extLst>
                  <a:ext uri="{0D108BD9-81ED-4DB2-BD59-A6C34878D82A}">
                    <a16:rowId xmlns:a16="http://schemas.microsoft.com/office/drawing/2014/main" val="3957490674"/>
                  </a:ext>
                </a:extLst>
              </a:tr>
              <a:tr h="1136984">
                <a:tc>
                  <a:txBody>
                    <a:bodyPr/>
                    <a:lstStyle/>
                    <a:p>
                      <a:pPr>
                        <a:buNone/>
                      </a:pPr>
                      <a:r>
                        <a:rPr lang="it-IT" sz="1400">
                          <a:effectLst/>
                        </a:rPr>
                        <a:t>Latin America </a:t>
                      </a:r>
                      <a:endParaRPr lang="it-IT" sz="1400">
                        <a:effectLst/>
                        <a:latin typeface="Cambria" panose="02040503050406030204" pitchFamily="18" charset="0"/>
                        <a:ea typeface="Cambria" panose="02040503050406030204" pitchFamily="18" charset="0"/>
                        <a:cs typeface="Cambria" panose="02040503050406030204" pitchFamily="18" charset="0"/>
                      </a:endParaRPr>
                    </a:p>
                  </a:txBody>
                  <a:tcPr marL="23602" marR="23602" marT="0" marB="0" anchor="ctr"/>
                </a:tc>
                <a:tc>
                  <a:txBody>
                    <a:bodyPr/>
                    <a:lstStyle/>
                    <a:p>
                      <a:pPr>
                        <a:buNone/>
                      </a:pPr>
                      <a:r>
                        <a:rPr lang="it-IT" sz="1400">
                          <a:effectLst/>
                        </a:rPr>
                        <a:t>Medium</a:t>
                      </a:r>
                      <a:endParaRPr lang="it-IT" sz="1400">
                        <a:effectLst/>
                        <a:latin typeface="Cambria" panose="02040503050406030204" pitchFamily="18" charset="0"/>
                        <a:ea typeface="Cambria" panose="02040503050406030204" pitchFamily="18" charset="0"/>
                        <a:cs typeface="Cambria" panose="02040503050406030204" pitchFamily="18" charset="0"/>
                      </a:endParaRPr>
                    </a:p>
                  </a:txBody>
                  <a:tcPr marL="23602" marR="23602" marT="0" marB="0" anchor="ctr"/>
                </a:tc>
                <a:tc>
                  <a:txBody>
                    <a:bodyPr/>
                    <a:lstStyle/>
                    <a:p>
                      <a:pPr>
                        <a:buNone/>
                      </a:pPr>
                      <a:r>
                        <a:rPr lang="en-US" sz="1400" dirty="0">
                          <a:effectLst/>
                        </a:rPr>
                        <a:t>Modelling applied in both academic and industrial contexts, though the steel sector is relatively small and often reliant on imported technologies. </a:t>
                      </a:r>
                      <a:r>
                        <a:rPr lang="en-GB" sz="1400" dirty="0">
                          <a:effectLst/>
                        </a:rPr>
                        <a:t>Main modeling activities are carried out in Mexico (CINVESTAV, IPN and UNAM), as well as Argentina (Center for Industrial Research, FUDETEC and CIMEC) and Brazil (Federal Fluminense University and Federal University of Minas Gerais), e.g.: papers from ABM (Associação Brasileira de Metalurgia) conferences. </a:t>
                      </a:r>
                      <a:endParaRPr lang="it-IT" sz="1400" dirty="0">
                        <a:effectLst/>
                        <a:latin typeface="Cambria" panose="02040503050406030204" pitchFamily="18" charset="0"/>
                        <a:ea typeface="Cambria" panose="02040503050406030204" pitchFamily="18" charset="0"/>
                        <a:cs typeface="Cambria" panose="02040503050406030204" pitchFamily="18" charset="0"/>
                      </a:endParaRPr>
                    </a:p>
                  </a:txBody>
                  <a:tcPr marL="23602" marR="23602" marT="0" marB="0" anchor="ctr"/>
                </a:tc>
                <a:extLst>
                  <a:ext uri="{0D108BD9-81ED-4DB2-BD59-A6C34878D82A}">
                    <a16:rowId xmlns:a16="http://schemas.microsoft.com/office/drawing/2014/main" val="1789595395"/>
                  </a:ext>
                </a:extLst>
              </a:tr>
            </a:tbl>
          </a:graphicData>
        </a:graphic>
      </p:graphicFrame>
      <p:pic>
        <p:nvPicPr>
          <p:cNvPr id="2" name="Picture 1">
            <a:extLst>
              <a:ext uri="{FF2B5EF4-FFF2-40B4-BE49-F238E27FC236}">
                <a16:creationId xmlns:a16="http://schemas.microsoft.com/office/drawing/2014/main" id="{186E0E79-070E-6D5B-F22E-6DCF3444AC54}"/>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514705" y="44609"/>
            <a:ext cx="1089545" cy="734277"/>
          </a:xfrm>
          <a:prstGeom prst="rect">
            <a:avLst/>
          </a:prstGeom>
        </p:spPr>
      </p:pic>
      <p:pic>
        <p:nvPicPr>
          <p:cNvPr id="3" name="Picture 2">
            <a:extLst>
              <a:ext uri="{FF2B5EF4-FFF2-40B4-BE49-F238E27FC236}">
                <a16:creationId xmlns:a16="http://schemas.microsoft.com/office/drawing/2014/main" id="{EBCED8BF-409A-EB66-106F-D342607C72F5}"/>
              </a:ext>
            </a:extLst>
          </p:cNvPr>
          <p:cNvPicPr>
            <a:picLocks noChangeAspect="1"/>
          </p:cNvPicPr>
          <p:nvPr/>
        </p:nvPicPr>
        <p:blipFill>
          <a:blip r:embed="rId3"/>
          <a:stretch>
            <a:fillRect/>
          </a:stretch>
        </p:blipFill>
        <p:spPr>
          <a:xfrm>
            <a:off x="5714748" y="232773"/>
            <a:ext cx="1602556" cy="468100"/>
          </a:xfrm>
          <a:prstGeom prst="rect">
            <a:avLst/>
          </a:prstGeom>
        </p:spPr>
      </p:pic>
    </p:spTree>
    <p:extLst>
      <p:ext uri="{BB962C8B-B14F-4D97-AF65-F5344CB8AC3E}">
        <p14:creationId xmlns:p14="http://schemas.microsoft.com/office/powerpoint/2010/main" val="3049378325"/>
      </p:ext>
    </p:extLst>
  </p:cSld>
  <p:clrMapOvr>
    <a:masterClrMapping/>
  </p:clrMapOvr>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6ccadb4-0da7-4871-bcc7-9855108e5f7d">
      <Terms xmlns="http://schemas.microsoft.com/office/infopath/2007/PartnerControls"/>
    </lcf76f155ced4ddcb4097134ff3c332f>
    <TaxCatchAll xmlns="10e53832-cebe-459e-a67f-07b1f7e2e8e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70E864961941C4BBD33D6AD7BC84ACC" ma:contentTypeVersion="12" ma:contentTypeDescription="Create a new document." ma:contentTypeScope="" ma:versionID="f7354f7d4941e612679062fd98237d0c">
  <xsd:schema xmlns:xsd="http://www.w3.org/2001/XMLSchema" xmlns:xs="http://www.w3.org/2001/XMLSchema" xmlns:p="http://schemas.microsoft.com/office/2006/metadata/properties" xmlns:ns2="16ccadb4-0da7-4871-bcc7-9855108e5f7d" xmlns:ns3="10e53832-cebe-459e-a67f-07b1f7e2e8e2" targetNamespace="http://schemas.microsoft.com/office/2006/metadata/properties" ma:root="true" ma:fieldsID="c0b0cdf68d754ee66e610f379d68194c" ns2:_="" ns3:_="">
    <xsd:import namespace="16ccadb4-0da7-4871-bcc7-9855108e5f7d"/>
    <xsd:import namespace="10e53832-cebe-459e-a67f-07b1f7e2e8e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ccadb4-0da7-4871-bcc7-9855108e5f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af4de13-5988-42ba-be64-0cdd3a54ca98"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0e53832-cebe-459e-a67f-07b1f7e2e8e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3e44e0b-b20b-4943-888b-50254e8ada95}" ma:internalName="TaxCatchAll" ma:showField="CatchAllData" ma:web="10e53832-cebe-459e-a67f-07b1f7e2e8e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C2D5D5-50C3-4260-9CAA-6E3E7462CDAC}">
  <ds:schemaRefs>
    <ds:schemaRef ds:uri="http://schemas.microsoft.com/office/2006/metadata/properties"/>
    <ds:schemaRef ds:uri="http://schemas.microsoft.com/office/infopath/2007/PartnerControls"/>
    <ds:schemaRef ds:uri="16ccadb4-0da7-4871-bcc7-9855108e5f7d"/>
    <ds:schemaRef ds:uri="10e53832-cebe-459e-a67f-07b1f7e2e8e2"/>
  </ds:schemaRefs>
</ds:datastoreItem>
</file>

<file path=customXml/itemProps2.xml><?xml version="1.0" encoding="utf-8"?>
<ds:datastoreItem xmlns:ds="http://schemas.openxmlformats.org/officeDocument/2006/customXml" ds:itemID="{91C5458B-1A79-46A9-90F2-B0E82A2088B4}">
  <ds:schemaRefs>
    <ds:schemaRef ds:uri="http://schemas.microsoft.com/sharepoint/v3/contenttype/forms"/>
  </ds:schemaRefs>
</ds:datastoreItem>
</file>

<file path=customXml/itemProps3.xml><?xml version="1.0" encoding="utf-8"?>
<ds:datastoreItem xmlns:ds="http://schemas.openxmlformats.org/officeDocument/2006/customXml" ds:itemID="{6D3288C3-E699-48A0-A195-6FEAD830A245}"/>
</file>

<file path=docProps/app.xml><?xml version="1.0" encoding="utf-8"?>
<Properties xmlns="http://schemas.openxmlformats.org/officeDocument/2006/extended-properties" xmlns:vt="http://schemas.openxmlformats.org/officeDocument/2006/docPropsVTypes">
  <Template>Office Theme</Template>
  <TotalTime>1025</TotalTime>
  <Words>1654</Words>
  <Application>Microsoft Office PowerPoint</Application>
  <PresentationFormat>On-screen Show (16:9)</PresentationFormat>
  <Paragraphs>79</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Tema di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Associazione Italiana di Metallurgia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AIM</dc:title>
  <dc:creator>aDELGROSSO;AIM - Del Grosso Antonio</dc:creator>
  <cp:keywords>#template #aim #metallurgia</cp:keywords>
  <cp:lastModifiedBy>Michele DE SANTIS</cp:lastModifiedBy>
  <cp:revision>58</cp:revision>
  <dcterms:created xsi:type="dcterms:W3CDTF">2018-03-15T15:46:42Z</dcterms:created>
  <dcterms:modified xsi:type="dcterms:W3CDTF">2025-09-30T13:55:37Z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6175487-42af-4492-84fe-2b4054e011bd_Enabled">
    <vt:lpwstr>true</vt:lpwstr>
  </property>
  <property fmtid="{D5CDD505-2E9C-101B-9397-08002B2CF9AE}" pid="3" name="MSIP_Label_a6175487-42af-4492-84fe-2b4054e011bd_SetDate">
    <vt:lpwstr>2025-09-15T15:52:28Z</vt:lpwstr>
  </property>
  <property fmtid="{D5CDD505-2E9C-101B-9397-08002B2CF9AE}" pid="4" name="MSIP_Label_a6175487-42af-4492-84fe-2b4054e011bd_Method">
    <vt:lpwstr>Privileged</vt:lpwstr>
  </property>
  <property fmtid="{D5CDD505-2E9C-101B-9397-08002B2CF9AE}" pid="5" name="MSIP_Label_a6175487-42af-4492-84fe-2b4054e011bd_Name">
    <vt:lpwstr>Public</vt:lpwstr>
  </property>
  <property fmtid="{D5CDD505-2E9C-101B-9397-08002B2CF9AE}" pid="6" name="MSIP_Label_a6175487-42af-4492-84fe-2b4054e011bd_SiteId">
    <vt:lpwstr>76e3e3ff-fce0-45ec-a946-bc44d69a9b7e</vt:lpwstr>
  </property>
  <property fmtid="{D5CDD505-2E9C-101B-9397-08002B2CF9AE}" pid="7" name="MSIP_Label_a6175487-42af-4492-84fe-2b4054e011bd_ActionId">
    <vt:lpwstr>f42440a2-d058-4e5a-9398-92261ef2bafc</vt:lpwstr>
  </property>
  <property fmtid="{D5CDD505-2E9C-101B-9397-08002B2CF9AE}" pid="8" name="MSIP_Label_a6175487-42af-4492-84fe-2b4054e011bd_ContentBits">
    <vt:lpwstr>0</vt:lpwstr>
  </property>
  <property fmtid="{D5CDD505-2E9C-101B-9397-08002B2CF9AE}" pid="9" name="MSIP_Label_a6175487-42af-4492-84fe-2b4054e011bd_Tag">
    <vt:lpwstr>10, 0, 1, 1</vt:lpwstr>
  </property>
  <property fmtid="{D5CDD505-2E9C-101B-9397-08002B2CF9AE}" pid="10" name="ContentTypeId">
    <vt:lpwstr>0x010100770E864961941C4BBD33D6AD7BC84ACC</vt:lpwstr>
  </property>
  <property fmtid="{D5CDD505-2E9C-101B-9397-08002B2CF9AE}" pid="11" name="MediaServiceImageTags">
    <vt:lpwstr/>
  </property>
</Properties>
</file>