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321" r:id="rId5"/>
    <p:sldId id="273" r:id="rId6"/>
    <p:sldId id="283"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5"/>
    <a:srgbClr val="404040"/>
    <a:srgbClr val="F2F2F2"/>
    <a:srgbClr val="132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D7FB4-BA11-46BD-AA57-772699AC5A03}" v="11" dt="2025-12-04T12:55:38.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1" autoAdjust="0"/>
    <p:restoredTop sz="94399" autoAdjust="0"/>
  </p:normalViewPr>
  <p:slideViewPr>
    <p:cSldViewPr snapToGrid="0">
      <p:cViewPr varScale="1">
        <p:scale>
          <a:sx n="78" d="100"/>
          <a:sy n="78" d="100"/>
        </p:scale>
        <p:origin x="91"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DE SANTIS" userId="330d1132-7df1-4fd9-aff9-7f0aa3f088b8" providerId="ADAL" clId="{CA8B0865-7320-4B8F-ABE0-E8EE4A239FA3}"/>
    <pc:docChg chg="undo redo custSel addSld delSld modSld sldOrd">
      <pc:chgData name="Michele DE SANTIS" userId="330d1132-7df1-4fd9-aff9-7f0aa3f088b8" providerId="ADAL" clId="{CA8B0865-7320-4B8F-ABE0-E8EE4A239FA3}" dt="2025-12-04T12:57:44.688" v="1854" actId="47"/>
      <pc:docMkLst>
        <pc:docMk/>
      </pc:docMkLst>
      <pc:sldChg chg="addSp delSp modSp add mod">
        <pc:chgData name="Michele DE SANTIS" userId="330d1132-7df1-4fd9-aff9-7f0aa3f088b8" providerId="ADAL" clId="{CA8B0865-7320-4B8F-ABE0-E8EE4A239FA3}" dt="2025-12-04T12:53:46.892" v="1813" actId="14100"/>
        <pc:sldMkLst>
          <pc:docMk/>
          <pc:sldMk cId="1937075418" sldId="273"/>
        </pc:sldMkLst>
        <pc:spChg chg="add mod">
          <ac:chgData name="Michele DE SANTIS" userId="330d1132-7df1-4fd9-aff9-7f0aa3f088b8" providerId="ADAL" clId="{CA8B0865-7320-4B8F-ABE0-E8EE4A239FA3}" dt="2025-12-04T09:50:18.712" v="1784"/>
          <ac:spMkLst>
            <pc:docMk/>
            <pc:sldMk cId="1937075418" sldId="273"/>
            <ac:spMk id="3" creationId="{A4DEAA21-135D-D796-6F7E-0CFC361D8718}"/>
          </ac:spMkLst>
        </pc:spChg>
        <pc:spChg chg="add mod">
          <ac:chgData name="Michele DE SANTIS" userId="330d1132-7df1-4fd9-aff9-7f0aa3f088b8" providerId="ADAL" clId="{CA8B0865-7320-4B8F-ABE0-E8EE4A239FA3}" dt="2025-12-04T09:50:22.255" v="1785"/>
          <ac:spMkLst>
            <pc:docMk/>
            <pc:sldMk cId="1937075418" sldId="273"/>
            <ac:spMk id="4" creationId="{6A129FCD-43A1-1389-205B-C197EB3D1AFB}"/>
          </ac:spMkLst>
        </pc:spChg>
        <pc:spChg chg="del mod">
          <ac:chgData name="Michele DE SANTIS" userId="330d1132-7df1-4fd9-aff9-7f0aa3f088b8" providerId="ADAL" clId="{CA8B0865-7320-4B8F-ABE0-E8EE4A239FA3}" dt="2025-12-04T09:50:12.462" v="1783" actId="478"/>
          <ac:spMkLst>
            <pc:docMk/>
            <pc:sldMk cId="1937075418" sldId="273"/>
            <ac:spMk id="5" creationId="{B5E4AD19-04C2-B999-58C5-CE6BBA87455C}"/>
          </ac:spMkLst>
        </pc:spChg>
        <pc:spChg chg="add mod">
          <ac:chgData name="Michele DE SANTIS" userId="330d1132-7df1-4fd9-aff9-7f0aa3f088b8" providerId="ADAL" clId="{CA8B0865-7320-4B8F-ABE0-E8EE4A239FA3}" dt="2025-12-04T12:53:46.892" v="1813" actId="14100"/>
          <ac:spMkLst>
            <pc:docMk/>
            <pc:sldMk cId="1937075418" sldId="273"/>
            <ac:spMk id="6" creationId="{75EA8F2B-42E9-0508-9E2D-69F120E1385A}"/>
          </ac:spMkLst>
        </pc:spChg>
        <pc:spChg chg="del">
          <ac:chgData name="Michele DE SANTIS" userId="330d1132-7df1-4fd9-aff9-7f0aa3f088b8" providerId="ADAL" clId="{CA8B0865-7320-4B8F-ABE0-E8EE4A239FA3}" dt="2025-12-04T09:50:32.290" v="1786" actId="478"/>
          <ac:spMkLst>
            <pc:docMk/>
            <pc:sldMk cId="1937075418" sldId="273"/>
            <ac:spMk id="11" creationId="{F8867B23-5BE7-924F-6F34-0C9FB7498FC4}"/>
          </ac:spMkLst>
        </pc:spChg>
        <pc:graphicFrameChg chg="add mod">
          <ac:chgData name="Michele DE SANTIS" userId="330d1132-7df1-4fd9-aff9-7f0aa3f088b8" providerId="ADAL" clId="{CA8B0865-7320-4B8F-ABE0-E8EE4A239FA3}" dt="2025-12-04T09:52:44.732" v="1805" actId="1076"/>
          <ac:graphicFrameMkLst>
            <pc:docMk/>
            <pc:sldMk cId="1937075418" sldId="273"/>
            <ac:graphicFrameMk id="7" creationId="{035DCDE5-D55F-C691-3986-4AFD286D7FED}"/>
          </ac:graphicFrameMkLst>
        </pc:graphicFrameChg>
        <pc:picChg chg="mod">
          <ac:chgData name="Michele DE SANTIS" userId="330d1132-7df1-4fd9-aff9-7f0aa3f088b8" providerId="ADAL" clId="{CA8B0865-7320-4B8F-ABE0-E8EE4A239FA3}" dt="2025-12-04T09:52:54.177" v="1807" actId="1076"/>
          <ac:picMkLst>
            <pc:docMk/>
            <pc:sldMk cId="1937075418" sldId="273"/>
            <ac:picMk id="2" creationId="{BBDB8031-C674-BDC0-4EBE-B980BA6738C4}"/>
          </ac:picMkLst>
        </pc:picChg>
        <pc:picChg chg="add mod">
          <ac:chgData name="Michele DE SANTIS" userId="330d1132-7df1-4fd9-aff9-7f0aa3f088b8" providerId="ADAL" clId="{CA8B0865-7320-4B8F-ABE0-E8EE4A239FA3}" dt="2025-12-04T09:52:44.732" v="1805" actId="1076"/>
          <ac:picMkLst>
            <pc:docMk/>
            <pc:sldMk cId="1937075418" sldId="273"/>
            <ac:picMk id="8" creationId="{7ACB48F0-5F59-4627-1EC3-0958EFEA3606}"/>
          </ac:picMkLst>
        </pc:picChg>
        <pc:picChg chg="add mod">
          <ac:chgData name="Michele DE SANTIS" userId="330d1132-7df1-4fd9-aff9-7f0aa3f088b8" providerId="ADAL" clId="{CA8B0865-7320-4B8F-ABE0-E8EE4A239FA3}" dt="2025-12-04T09:52:44.732" v="1805" actId="1076"/>
          <ac:picMkLst>
            <pc:docMk/>
            <pc:sldMk cId="1937075418" sldId="273"/>
            <ac:picMk id="9" creationId="{9CC84CA4-1767-CE42-87FC-4112EF3E99B7}"/>
          </ac:picMkLst>
        </pc:picChg>
        <pc:picChg chg="add mod">
          <ac:chgData name="Michele DE SANTIS" userId="330d1132-7df1-4fd9-aff9-7f0aa3f088b8" providerId="ADAL" clId="{CA8B0865-7320-4B8F-ABE0-E8EE4A239FA3}" dt="2025-12-04T09:52:44.732" v="1805" actId="1076"/>
          <ac:picMkLst>
            <pc:docMk/>
            <pc:sldMk cId="1937075418" sldId="273"/>
            <ac:picMk id="10" creationId="{E10B72A8-B325-5347-6A3C-795EA7A79695}"/>
          </ac:picMkLst>
        </pc:picChg>
        <pc:picChg chg="add mod">
          <ac:chgData name="Michele DE SANTIS" userId="330d1132-7df1-4fd9-aff9-7f0aa3f088b8" providerId="ADAL" clId="{CA8B0865-7320-4B8F-ABE0-E8EE4A239FA3}" dt="2025-12-04T09:52:44.732" v="1805" actId="1076"/>
          <ac:picMkLst>
            <pc:docMk/>
            <pc:sldMk cId="1937075418" sldId="273"/>
            <ac:picMk id="12" creationId="{AB6F70D2-CAB3-7E5F-EE04-17666A6235EA}"/>
          </ac:picMkLst>
        </pc:picChg>
        <pc:picChg chg="del">
          <ac:chgData name="Michele DE SANTIS" userId="330d1132-7df1-4fd9-aff9-7f0aa3f088b8" providerId="ADAL" clId="{CA8B0865-7320-4B8F-ABE0-E8EE4A239FA3}" dt="2025-12-04T09:51:28.564" v="1799" actId="478"/>
          <ac:picMkLst>
            <pc:docMk/>
            <pc:sldMk cId="1937075418" sldId="273"/>
            <ac:picMk id="13" creationId="{D8124264-715D-1488-DFED-FA3F7D1B623E}"/>
          </ac:picMkLst>
        </pc:picChg>
        <pc:picChg chg="add mod">
          <ac:chgData name="Michele DE SANTIS" userId="330d1132-7df1-4fd9-aff9-7f0aa3f088b8" providerId="ADAL" clId="{CA8B0865-7320-4B8F-ABE0-E8EE4A239FA3}" dt="2025-12-04T09:52:51.051" v="1806"/>
          <ac:picMkLst>
            <pc:docMk/>
            <pc:sldMk cId="1937075418" sldId="273"/>
            <ac:picMk id="14" creationId="{752C54DB-3A89-EA5C-82B1-00D69A788E3A}"/>
          </ac:picMkLst>
        </pc:picChg>
      </pc:sldChg>
      <pc:sldChg chg="addSp delSp modSp del mod">
        <pc:chgData name="Michele DE SANTIS" userId="330d1132-7df1-4fd9-aff9-7f0aa3f088b8" providerId="ADAL" clId="{CA8B0865-7320-4B8F-ABE0-E8EE4A239FA3}" dt="2025-12-04T09:36:08.878" v="1780" actId="47"/>
        <pc:sldMkLst>
          <pc:docMk/>
          <pc:sldMk cId="1549044412" sldId="276"/>
        </pc:sldMkLst>
      </pc:sldChg>
      <pc:sldChg chg="addSp delSp modSp del mod">
        <pc:chgData name="Michele DE SANTIS" userId="330d1132-7df1-4fd9-aff9-7f0aa3f088b8" providerId="ADAL" clId="{CA8B0865-7320-4B8F-ABE0-E8EE4A239FA3}" dt="2025-12-04T12:57:44.688" v="1854" actId="47"/>
        <pc:sldMkLst>
          <pc:docMk/>
          <pc:sldMk cId="2254451349" sldId="277"/>
        </pc:sldMkLst>
        <pc:spChg chg="mod">
          <ac:chgData name="Michele DE SANTIS" userId="330d1132-7df1-4fd9-aff9-7f0aa3f088b8" providerId="ADAL" clId="{CA8B0865-7320-4B8F-ABE0-E8EE4A239FA3}" dt="2025-11-25T07:39:29.306" v="1517" actId="14100"/>
          <ac:spMkLst>
            <pc:docMk/>
            <pc:sldMk cId="2254451349" sldId="277"/>
            <ac:spMk id="2" creationId="{D9EE6B19-CE55-8F73-A9EC-27E106524AE6}"/>
          </ac:spMkLst>
        </pc:spChg>
        <pc:spChg chg="add mod">
          <ac:chgData name="Michele DE SANTIS" userId="330d1132-7df1-4fd9-aff9-7f0aa3f088b8" providerId="ADAL" clId="{CA8B0865-7320-4B8F-ABE0-E8EE4A239FA3}" dt="2025-12-04T12:56:58.561" v="1849" actId="478"/>
          <ac:spMkLst>
            <pc:docMk/>
            <pc:sldMk cId="2254451349" sldId="277"/>
            <ac:spMk id="12" creationId="{C6141C30-88FF-FB79-5969-8E3047C48B48}"/>
          </ac:spMkLst>
        </pc:spChg>
        <pc:spChg chg="mod">
          <ac:chgData name="Michele DE SANTIS" userId="330d1132-7df1-4fd9-aff9-7f0aa3f088b8" providerId="ADAL" clId="{CA8B0865-7320-4B8F-ABE0-E8EE4A239FA3}" dt="2025-11-25T07:37:07.790" v="1496" actId="14100"/>
          <ac:spMkLst>
            <pc:docMk/>
            <pc:sldMk cId="2254451349" sldId="277"/>
            <ac:spMk id="50" creationId="{89749F5C-A6FE-7E62-5A4E-55B3F4E9EC63}"/>
          </ac:spMkLst>
        </pc:spChg>
        <pc:spChg chg="mod">
          <ac:chgData name="Michele DE SANTIS" userId="330d1132-7df1-4fd9-aff9-7f0aa3f088b8" providerId="ADAL" clId="{CA8B0865-7320-4B8F-ABE0-E8EE4A239FA3}" dt="2025-11-24T11:14:46.121" v="535" actId="14100"/>
          <ac:spMkLst>
            <pc:docMk/>
            <pc:sldMk cId="2254451349" sldId="277"/>
            <ac:spMk id="51" creationId="{702B7282-64E2-C3FF-6037-9A5C5B9CEF66}"/>
          </ac:spMkLst>
        </pc:spChg>
        <pc:picChg chg="add mod">
          <ac:chgData name="Michele DE SANTIS" userId="330d1132-7df1-4fd9-aff9-7f0aa3f088b8" providerId="ADAL" clId="{CA8B0865-7320-4B8F-ABE0-E8EE4A239FA3}" dt="2025-11-25T07:39:39.713" v="1520" actId="14100"/>
          <ac:picMkLst>
            <pc:docMk/>
            <pc:sldMk cId="2254451349" sldId="277"/>
            <ac:picMk id="3" creationId="{2564C853-4210-7B60-BE51-624B7BF155BA}"/>
          </ac:picMkLst>
        </pc:picChg>
        <pc:picChg chg="add mod">
          <ac:chgData name="Michele DE SANTIS" userId="330d1132-7df1-4fd9-aff9-7f0aa3f088b8" providerId="ADAL" clId="{CA8B0865-7320-4B8F-ABE0-E8EE4A239FA3}" dt="2025-11-24T11:14:57.916" v="538" actId="1076"/>
          <ac:picMkLst>
            <pc:docMk/>
            <pc:sldMk cId="2254451349" sldId="277"/>
            <ac:picMk id="5" creationId="{563E13C2-9A35-EFF6-37C3-CD1068DBB247}"/>
          </ac:picMkLst>
        </pc:picChg>
        <pc:picChg chg="add mod">
          <ac:chgData name="Michele DE SANTIS" userId="330d1132-7df1-4fd9-aff9-7f0aa3f088b8" providerId="ADAL" clId="{CA8B0865-7320-4B8F-ABE0-E8EE4A239FA3}" dt="2025-11-24T11:14:54.088" v="536" actId="1076"/>
          <ac:picMkLst>
            <pc:docMk/>
            <pc:sldMk cId="2254451349" sldId="277"/>
            <ac:picMk id="6" creationId="{0466E1F7-F38B-827C-C7FA-34592F7E3D72}"/>
          </ac:picMkLst>
        </pc:picChg>
        <pc:picChg chg="add mod">
          <ac:chgData name="Michele DE SANTIS" userId="330d1132-7df1-4fd9-aff9-7f0aa3f088b8" providerId="ADAL" clId="{CA8B0865-7320-4B8F-ABE0-E8EE4A239FA3}" dt="2025-11-24T11:13:23.454" v="523" actId="1076"/>
          <ac:picMkLst>
            <pc:docMk/>
            <pc:sldMk cId="2254451349" sldId="277"/>
            <ac:picMk id="7" creationId="{F99C7796-8DEA-2376-370E-015E650DE910}"/>
          </ac:picMkLst>
        </pc:picChg>
        <pc:picChg chg="add mod">
          <ac:chgData name="Michele DE SANTIS" userId="330d1132-7df1-4fd9-aff9-7f0aa3f088b8" providerId="ADAL" clId="{CA8B0865-7320-4B8F-ABE0-E8EE4A239FA3}" dt="2025-11-24T11:15:01.575" v="540" actId="1076"/>
          <ac:picMkLst>
            <pc:docMk/>
            <pc:sldMk cId="2254451349" sldId="277"/>
            <ac:picMk id="8" creationId="{663D82BF-43F0-724C-71A5-B63C7E477303}"/>
          </ac:picMkLst>
        </pc:picChg>
        <pc:picChg chg="add mod">
          <ac:chgData name="Michele DE SANTIS" userId="330d1132-7df1-4fd9-aff9-7f0aa3f088b8" providerId="ADAL" clId="{CA8B0865-7320-4B8F-ABE0-E8EE4A239FA3}" dt="2025-11-24T11:14:59.483" v="539" actId="1076"/>
          <ac:picMkLst>
            <pc:docMk/>
            <pc:sldMk cId="2254451349" sldId="277"/>
            <ac:picMk id="9" creationId="{04B6B47C-7D37-C5D7-92B6-A6967828FD47}"/>
          </ac:picMkLst>
        </pc:picChg>
        <pc:picChg chg="add mod">
          <ac:chgData name="Michele DE SANTIS" userId="330d1132-7df1-4fd9-aff9-7f0aa3f088b8" providerId="ADAL" clId="{CA8B0865-7320-4B8F-ABE0-E8EE4A239FA3}" dt="2025-11-24T11:14:55.347" v="537" actId="1076"/>
          <ac:picMkLst>
            <pc:docMk/>
            <pc:sldMk cId="2254451349" sldId="277"/>
            <ac:picMk id="10" creationId="{A06FB65E-0EEA-54EB-BC2F-80848C7BF530}"/>
          </ac:picMkLst>
        </pc:picChg>
        <pc:picChg chg="del">
          <ac:chgData name="Michele DE SANTIS" userId="330d1132-7df1-4fd9-aff9-7f0aa3f088b8" providerId="ADAL" clId="{CA8B0865-7320-4B8F-ABE0-E8EE4A239FA3}" dt="2025-12-04T12:56:58.561" v="1849" actId="478"/>
          <ac:picMkLst>
            <pc:docMk/>
            <pc:sldMk cId="2254451349" sldId="277"/>
            <ac:picMk id="24" creationId="{9BCA07FA-6B92-2080-82B8-287C9D2F59FE}"/>
          </ac:picMkLst>
        </pc:picChg>
        <pc:picChg chg="add mod">
          <ac:chgData name="Michele DE SANTIS" userId="330d1132-7df1-4fd9-aff9-7f0aa3f088b8" providerId="ADAL" clId="{CA8B0865-7320-4B8F-ABE0-E8EE4A239FA3}" dt="2025-11-25T07:39:42.482" v="1521" actId="14100"/>
          <ac:picMkLst>
            <pc:docMk/>
            <pc:sldMk cId="2254451349" sldId="277"/>
            <ac:picMk id="152" creationId="{AD8B9397-7E56-878F-619A-EA703482C6D6}"/>
          </ac:picMkLst>
        </pc:picChg>
      </pc:sldChg>
      <pc:sldChg chg="addSp delSp modSp del mod">
        <pc:chgData name="Michele DE SANTIS" userId="330d1132-7df1-4fd9-aff9-7f0aa3f088b8" providerId="ADAL" clId="{CA8B0865-7320-4B8F-ABE0-E8EE4A239FA3}" dt="2025-12-04T09:35:46.128" v="1777" actId="47"/>
        <pc:sldMkLst>
          <pc:docMk/>
          <pc:sldMk cId="787932370" sldId="282"/>
        </pc:sldMkLst>
      </pc:sldChg>
      <pc:sldChg chg="addSp delSp modSp add mod">
        <pc:chgData name="Michele DE SANTIS" userId="330d1132-7df1-4fd9-aff9-7f0aa3f088b8" providerId="ADAL" clId="{CA8B0865-7320-4B8F-ABE0-E8EE4A239FA3}" dt="2025-12-04T12:57:36.626" v="1853" actId="22"/>
        <pc:sldMkLst>
          <pc:docMk/>
          <pc:sldMk cId="1308445065" sldId="283"/>
        </pc:sldMkLst>
        <pc:spChg chg="mod">
          <ac:chgData name="Michele DE SANTIS" userId="330d1132-7df1-4fd9-aff9-7f0aa3f088b8" providerId="ADAL" clId="{CA8B0865-7320-4B8F-ABE0-E8EE4A239FA3}" dt="2025-12-04T12:55:22.803" v="1843" actId="6549"/>
          <ac:spMkLst>
            <pc:docMk/>
            <pc:sldMk cId="1308445065" sldId="283"/>
            <ac:spMk id="2" creationId="{D1837477-80FA-B33D-806A-6753617E5322}"/>
          </ac:spMkLst>
        </pc:spChg>
        <pc:spChg chg="mod">
          <ac:chgData name="Michele DE SANTIS" userId="330d1132-7df1-4fd9-aff9-7f0aa3f088b8" providerId="ADAL" clId="{CA8B0865-7320-4B8F-ABE0-E8EE4A239FA3}" dt="2025-12-04T09:51:19.717" v="1798" actId="403"/>
          <ac:spMkLst>
            <pc:docMk/>
            <pc:sldMk cId="1308445065" sldId="283"/>
            <ac:spMk id="3" creationId="{5C8709B9-546B-F7D5-EF3E-4B2082775D6B}"/>
          </ac:spMkLst>
        </pc:spChg>
        <pc:spChg chg="add del">
          <ac:chgData name="Michele DE SANTIS" userId="330d1132-7df1-4fd9-aff9-7f0aa3f088b8" providerId="ADAL" clId="{CA8B0865-7320-4B8F-ABE0-E8EE4A239FA3}" dt="2025-12-04T12:57:36.626" v="1853" actId="22"/>
          <ac:spMkLst>
            <pc:docMk/>
            <pc:sldMk cId="1308445065" sldId="283"/>
            <ac:spMk id="5" creationId="{EA8E9983-3790-5AAF-81DF-EA85B063527A}"/>
          </ac:spMkLst>
        </pc:spChg>
        <pc:spChg chg="mod">
          <ac:chgData name="Michele DE SANTIS" userId="330d1132-7df1-4fd9-aff9-7f0aa3f088b8" providerId="ADAL" clId="{CA8B0865-7320-4B8F-ABE0-E8EE4A239FA3}" dt="2025-12-04T09:51:12.821" v="1795" actId="404"/>
          <ac:spMkLst>
            <pc:docMk/>
            <pc:sldMk cId="1308445065" sldId="283"/>
            <ac:spMk id="9" creationId="{0523728A-3068-3636-83E1-3B59E32A4EB1}"/>
          </ac:spMkLst>
        </pc:spChg>
        <pc:picChg chg="mod">
          <ac:chgData name="Michele DE SANTIS" userId="330d1132-7df1-4fd9-aff9-7f0aa3f088b8" providerId="ADAL" clId="{CA8B0865-7320-4B8F-ABE0-E8EE4A239FA3}" dt="2025-12-04T09:50:55.962" v="1789" actId="14100"/>
          <ac:picMkLst>
            <pc:docMk/>
            <pc:sldMk cId="1308445065" sldId="283"/>
            <ac:picMk id="132" creationId="{9B37ECC7-9187-778A-3A07-C80E2C6E8474}"/>
          </ac:picMkLst>
        </pc:picChg>
        <pc:picChg chg="mod ord">
          <ac:chgData name="Michele DE SANTIS" userId="330d1132-7df1-4fd9-aff9-7f0aa3f088b8" providerId="ADAL" clId="{CA8B0865-7320-4B8F-ABE0-E8EE4A239FA3}" dt="2025-12-04T12:56:05.280" v="1848" actId="166"/>
          <ac:picMkLst>
            <pc:docMk/>
            <pc:sldMk cId="1308445065" sldId="283"/>
            <ac:picMk id="133" creationId="{81682C8E-3C2A-52AE-D7B7-A254C255D844}"/>
          </ac:picMkLst>
        </pc:picChg>
      </pc:sldChg>
      <pc:sldChg chg="add del">
        <pc:chgData name="Michele DE SANTIS" userId="330d1132-7df1-4fd9-aff9-7f0aa3f088b8" providerId="ADAL" clId="{CA8B0865-7320-4B8F-ABE0-E8EE4A239FA3}" dt="2025-12-04T09:50:47.880" v="1788" actId="2696"/>
        <pc:sldMkLst>
          <pc:docMk/>
          <pc:sldMk cId="3425925674" sldId="284"/>
        </pc:sldMkLst>
      </pc:sldChg>
      <pc:sldChg chg="addSp delSp modSp del mod ord">
        <pc:chgData name="Michele DE SANTIS" userId="330d1132-7df1-4fd9-aff9-7f0aa3f088b8" providerId="ADAL" clId="{CA8B0865-7320-4B8F-ABE0-E8EE4A239FA3}" dt="2025-12-04T09:35:38.055" v="1775" actId="47"/>
        <pc:sldMkLst>
          <pc:docMk/>
          <pc:sldMk cId="3961569997" sldId="308"/>
        </pc:sldMkLst>
      </pc:sldChg>
      <pc:sldChg chg="addSp delSp modSp add del mod">
        <pc:chgData name="Michele DE SANTIS" userId="330d1132-7df1-4fd9-aff9-7f0aa3f088b8" providerId="ADAL" clId="{CA8B0865-7320-4B8F-ABE0-E8EE4A239FA3}" dt="2025-12-04T09:35:38.055" v="1775" actId="47"/>
        <pc:sldMkLst>
          <pc:docMk/>
          <pc:sldMk cId="771919218" sldId="309"/>
        </pc:sldMkLst>
      </pc:sldChg>
      <pc:sldChg chg="addSp delSp modSp add del mod">
        <pc:chgData name="Michele DE SANTIS" userId="330d1132-7df1-4fd9-aff9-7f0aa3f088b8" providerId="ADAL" clId="{CA8B0865-7320-4B8F-ABE0-E8EE4A239FA3}" dt="2025-12-04T09:35:38.055" v="1775" actId="47"/>
        <pc:sldMkLst>
          <pc:docMk/>
          <pc:sldMk cId="2712841518" sldId="310"/>
        </pc:sldMkLst>
      </pc:sldChg>
      <pc:sldChg chg="addSp delSp modSp add del mod">
        <pc:chgData name="Michele DE SANTIS" userId="330d1132-7df1-4fd9-aff9-7f0aa3f088b8" providerId="ADAL" clId="{CA8B0865-7320-4B8F-ABE0-E8EE4A239FA3}" dt="2025-12-04T09:35:38.055" v="1775" actId="47"/>
        <pc:sldMkLst>
          <pc:docMk/>
          <pc:sldMk cId="2509978496" sldId="311"/>
        </pc:sldMkLst>
      </pc:sldChg>
      <pc:sldChg chg="addSp delSp modSp add del mod">
        <pc:chgData name="Michele DE SANTIS" userId="330d1132-7df1-4fd9-aff9-7f0aa3f088b8" providerId="ADAL" clId="{CA8B0865-7320-4B8F-ABE0-E8EE4A239FA3}" dt="2025-12-04T09:35:38.055" v="1775" actId="47"/>
        <pc:sldMkLst>
          <pc:docMk/>
          <pc:sldMk cId="2082206694" sldId="312"/>
        </pc:sldMkLst>
      </pc:sldChg>
      <pc:sldChg chg="addSp delSp modSp add del mod">
        <pc:chgData name="Michele DE SANTIS" userId="330d1132-7df1-4fd9-aff9-7f0aa3f088b8" providerId="ADAL" clId="{CA8B0865-7320-4B8F-ABE0-E8EE4A239FA3}" dt="2025-12-04T09:35:38.055" v="1775" actId="47"/>
        <pc:sldMkLst>
          <pc:docMk/>
          <pc:sldMk cId="1330928973" sldId="313"/>
        </pc:sldMkLst>
      </pc:sldChg>
      <pc:sldChg chg="addSp delSp modSp add del mod">
        <pc:chgData name="Michele DE SANTIS" userId="330d1132-7df1-4fd9-aff9-7f0aa3f088b8" providerId="ADAL" clId="{CA8B0865-7320-4B8F-ABE0-E8EE4A239FA3}" dt="2025-12-04T09:35:38.055" v="1775" actId="47"/>
        <pc:sldMkLst>
          <pc:docMk/>
          <pc:sldMk cId="4148487324" sldId="314"/>
        </pc:sldMkLst>
      </pc:sldChg>
      <pc:sldChg chg="addSp delSp modSp add del mod">
        <pc:chgData name="Michele DE SANTIS" userId="330d1132-7df1-4fd9-aff9-7f0aa3f088b8" providerId="ADAL" clId="{CA8B0865-7320-4B8F-ABE0-E8EE4A239FA3}" dt="2025-12-04T09:35:38.055" v="1775" actId="47"/>
        <pc:sldMkLst>
          <pc:docMk/>
          <pc:sldMk cId="343001326" sldId="315"/>
        </pc:sldMkLst>
      </pc:sldChg>
      <pc:sldChg chg="addSp modSp add del mod">
        <pc:chgData name="Michele DE SANTIS" userId="330d1132-7df1-4fd9-aff9-7f0aa3f088b8" providerId="ADAL" clId="{CA8B0865-7320-4B8F-ABE0-E8EE4A239FA3}" dt="2025-12-04T09:35:38.055" v="1775" actId="47"/>
        <pc:sldMkLst>
          <pc:docMk/>
          <pc:sldMk cId="2971020000" sldId="316"/>
        </pc:sldMkLst>
      </pc:sldChg>
      <pc:sldChg chg="addSp modSp add del mod">
        <pc:chgData name="Michele DE SANTIS" userId="330d1132-7df1-4fd9-aff9-7f0aa3f088b8" providerId="ADAL" clId="{CA8B0865-7320-4B8F-ABE0-E8EE4A239FA3}" dt="2025-12-04T09:35:38.055" v="1775" actId="47"/>
        <pc:sldMkLst>
          <pc:docMk/>
          <pc:sldMk cId="885642736" sldId="317"/>
        </pc:sldMkLst>
      </pc:sldChg>
      <pc:sldChg chg="addSp delSp modSp add del mod">
        <pc:chgData name="Michele DE SANTIS" userId="330d1132-7df1-4fd9-aff9-7f0aa3f088b8" providerId="ADAL" clId="{CA8B0865-7320-4B8F-ABE0-E8EE4A239FA3}" dt="2025-12-04T09:35:38.055" v="1775" actId="47"/>
        <pc:sldMkLst>
          <pc:docMk/>
          <pc:sldMk cId="3436985292" sldId="318"/>
        </pc:sldMkLst>
      </pc:sldChg>
      <pc:sldChg chg="addSp modSp add del mod">
        <pc:chgData name="Michele DE SANTIS" userId="330d1132-7df1-4fd9-aff9-7f0aa3f088b8" providerId="ADAL" clId="{CA8B0865-7320-4B8F-ABE0-E8EE4A239FA3}" dt="2025-12-04T09:35:48.855" v="1778" actId="47"/>
        <pc:sldMkLst>
          <pc:docMk/>
          <pc:sldMk cId="1555969562" sldId="319"/>
        </pc:sldMkLst>
      </pc:sldChg>
      <pc:sldChg chg="addSp delSp modSp add del mod">
        <pc:chgData name="Michele DE SANTIS" userId="330d1132-7df1-4fd9-aff9-7f0aa3f088b8" providerId="ADAL" clId="{CA8B0865-7320-4B8F-ABE0-E8EE4A239FA3}" dt="2025-12-04T09:35:42.337" v="1776" actId="47"/>
        <pc:sldMkLst>
          <pc:docMk/>
          <pc:sldMk cId="3783094334" sldId="320"/>
        </pc:sldMkLst>
      </pc:sldChg>
      <pc:sldChg chg="addSp delSp modSp add mod modClrScheme chgLayout">
        <pc:chgData name="Michele DE SANTIS" userId="330d1132-7df1-4fd9-aff9-7f0aa3f088b8" providerId="ADAL" clId="{CA8B0865-7320-4B8F-ABE0-E8EE4A239FA3}" dt="2025-12-04T12:54:15.609" v="1814" actId="6549"/>
        <pc:sldMkLst>
          <pc:docMk/>
          <pc:sldMk cId="984518110" sldId="321"/>
        </pc:sldMkLst>
        <pc:spChg chg="mod ord">
          <ac:chgData name="Michele DE SANTIS" userId="330d1132-7df1-4fd9-aff9-7f0aa3f088b8" providerId="ADAL" clId="{CA8B0865-7320-4B8F-ABE0-E8EE4A239FA3}" dt="2025-12-04T12:54:15.609" v="1814" actId="6549"/>
          <ac:spMkLst>
            <pc:docMk/>
            <pc:sldMk cId="984518110" sldId="321"/>
            <ac:spMk id="2" creationId="{337F113A-C5DD-915E-7660-C64EDF02FC0C}"/>
          </ac:spMkLst>
        </pc:spChg>
        <pc:spChg chg="add del mod ord">
          <ac:chgData name="Michele DE SANTIS" userId="330d1132-7df1-4fd9-aff9-7f0aa3f088b8" providerId="ADAL" clId="{CA8B0865-7320-4B8F-ABE0-E8EE4A239FA3}" dt="2025-12-04T09:34:48.303" v="1763" actId="700"/>
          <ac:spMkLst>
            <pc:docMk/>
            <pc:sldMk cId="984518110" sldId="321"/>
            <ac:spMk id="3" creationId="{0193D39D-C8BD-F73D-63D0-ECAF3F791F95}"/>
          </ac:spMkLst>
        </pc:spChg>
        <pc:spChg chg="add del mod ord">
          <ac:chgData name="Michele DE SANTIS" userId="330d1132-7df1-4fd9-aff9-7f0aa3f088b8" providerId="ADAL" clId="{CA8B0865-7320-4B8F-ABE0-E8EE4A239FA3}" dt="2025-12-04T09:34:48.303" v="1763" actId="700"/>
          <ac:spMkLst>
            <pc:docMk/>
            <pc:sldMk cId="984518110" sldId="321"/>
            <ac:spMk id="4" creationId="{FABAA0F9-7843-D3DC-A205-EE1858EFAD6C}"/>
          </ac:spMkLst>
        </pc:spChg>
        <pc:spChg chg="mod ord">
          <ac:chgData name="Michele DE SANTIS" userId="330d1132-7df1-4fd9-aff9-7f0aa3f088b8" providerId="ADAL" clId="{CA8B0865-7320-4B8F-ABE0-E8EE4A239FA3}" dt="2025-12-04T09:34:48.303" v="1763" actId="700"/>
          <ac:spMkLst>
            <pc:docMk/>
            <pc:sldMk cId="984518110" sldId="321"/>
            <ac:spMk id="5" creationId="{4EA3D0AA-854F-98BB-C083-719731AD52AC}"/>
          </ac:spMkLst>
        </pc:spChg>
        <pc:spChg chg="add del mod ord">
          <ac:chgData name="Michele DE SANTIS" userId="330d1132-7df1-4fd9-aff9-7f0aa3f088b8" providerId="ADAL" clId="{CA8B0865-7320-4B8F-ABE0-E8EE4A239FA3}" dt="2025-12-04T09:34:48.303" v="1763" actId="700"/>
          <ac:spMkLst>
            <pc:docMk/>
            <pc:sldMk cId="984518110" sldId="321"/>
            <ac:spMk id="6" creationId="{263C86DC-0A38-67B4-4DFD-465F3FF8A441}"/>
          </ac:spMkLst>
        </pc:spChg>
        <pc:spChg chg="add del mod ord">
          <ac:chgData name="Michele DE SANTIS" userId="330d1132-7df1-4fd9-aff9-7f0aa3f088b8" providerId="ADAL" clId="{CA8B0865-7320-4B8F-ABE0-E8EE4A239FA3}" dt="2025-12-04T09:34:48.303" v="1763" actId="700"/>
          <ac:spMkLst>
            <pc:docMk/>
            <pc:sldMk cId="984518110" sldId="321"/>
            <ac:spMk id="7" creationId="{86F50F7F-1D93-D899-E710-CC7AA4867768}"/>
          </ac:spMkLst>
        </pc:spChg>
        <pc:spChg chg="mod">
          <ac:chgData name="Michele DE SANTIS" userId="330d1132-7df1-4fd9-aff9-7f0aa3f088b8" providerId="ADAL" clId="{CA8B0865-7320-4B8F-ABE0-E8EE4A239FA3}" dt="2025-12-04T09:34:53.692" v="1774" actId="20577"/>
          <ac:spMkLst>
            <pc:docMk/>
            <pc:sldMk cId="984518110" sldId="321"/>
            <ac:spMk id="131" creationId="{CF05DB96-55E4-11CC-5358-773293A590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9ABEE-CF09-4DC8-9BE1-893B19554205}" type="doc">
      <dgm:prSet loTypeId="urn:microsoft.com/office/officeart/2005/8/layout/gear1" loCatId="relationship" qsTypeId="urn:microsoft.com/office/officeart/2005/8/quickstyle/simple1" qsCatId="simple" csTypeId="urn:microsoft.com/office/officeart/2005/8/colors/accent1_2" csCatId="accent1" phldr="1"/>
      <dgm:spPr/>
    </dgm:pt>
    <dgm:pt modelId="{315C7160-4EBB-4C8C-90E4-499B08D8351A}">
      <dgm:prSet phldrT="[Text]"/>
      <dgm:spPr>
        <a:solidFill>
          <a:schemeClr val="accent3">
            <a:lumMod val="75000"/>
          </a:schemeClr>
        </a:solidFill>
      </dgm:spPr>
      <dgm:t>
        <a:bodyPr/>
        <a:lstStyle/>
        <a:p>
          <a:r>
            <a:rPr lang="en-US" dirty="0"/>
            <a:t> </a:t>
          </a:r>
          <a:endParaRPr lang="it-IT" dirty="0"/>
        </a:p>
      </dgm:t>
    </dgm:pt>
    <dgm:pt modelId="{7F13DED3-B8E7-4146-B90D-774FFEBE133E}" type="parTrans" cxnId="{9C0DD994-69B7-4569-9FD6-03623A82235D}">
      <dgm:prSet/>
      <dgm:spPr/>
      <dgm:t>
        <a:bodyPr/>
        <a:lstStyle/>
        <a:p>
          <a:endParaRPr lang="it-IT"/>
        </a:p>
      </dgm:t>
    </dgm:pt>
    <dgm:pt modelId="{F91D29C3-4BE8-40DB-944D-2D1493246AA9}" type="sibTrans" cxnId="{9C0DD994-69B7-4569-9FD6-03623A82235D}">
      <dgm:prSet/>
      <dgm:spPr/>
      <dgm:t>
        <a:bodyPr/>
        <a:lstStyle/>
        <a:p>
          <a:endParaRPr lang="it-IT"/>
        </a:p>
      </dgm:t>
    </dgm:pt>
    <dgm:pt modelId="{88C8179F-190C-4C7B-B759-27F6A3FAED2D}">
      <dgm:prSet phldrT="[Text]"/>
      <dgm:spPr>
        <a:solidFill>
          <a:schemeClr val="bg2">
            <a:lumMod val="50000"/>
          </a:schemeClr>
        </a:solidFill>
      </dgm:spPr>
      <dgm:t>
        <a:bodyPr/>
        <a:lstStyle/>
        <a:p>
          <a:r>
            <a:rPr lang="en-US" dirty="0"/>
            <a:t> </a:t>
          </a:r>
          <a:endParaRPr lang="it-IT" dirty="0"/>
        </a:p>
      </dgm:t>
    </dgm:pt>
    <dgm:pt modelId="{53255524-4512-4F15-AFB1-477A72EA1410}" type="parTrans" cxnId="{22A2786A-B038-493A-B4F3-3873D8E9E1EC}">
      <dgm:prSet/>
      <dgm:spPr/>
      <dgm:t>
        <a:bodyPr/>
        <a:lstStyle/>
        <a:p>
          <a:endParaRPr lang="it-IT"/>
        </a:p>
      </dgm:t>
    </dgm:pt>
    <dgm:pt modelId="{E9C0AA6A-72C7-4372-9FE5-99B187DE47BF}" type="sibTrans" cxnId="{22A2786A-B038-493A-B4F3-3873D8E9E1EC}">
      <dgm:prSet/>
      <dgm:spPr/>
      <dgm:t>
        <a:bodyPr/>
        <a:lstStyle/>
        <a:p>
          <a:endParaRPr lang="it-IT"/>
        </a:p>
      </dgm:t>
    </dgm:pt>
    <dgm:pt modelId="{953A94A9-0527-4B50-B962-E32514D1B2C6}">
      <dgm:prSet phldrT="[Text]"/>
      <dgm:spPr>
        <a:solidFill>
          <a:srgbClr val="FF0000"/>
        </a:solidFill>
      </dgm:spPr>
      <dgm:t>
        <a:bodyPr/>
        <a:lstStyle/>
        <a:p>
          <a:r>
            <a:rPr lang="en-US" dirty="0"/>
            <a:t> </a:t>
          </a:r>
          <a:endParaRPr lang="it-IT" dirty="0"/>
        </a:p>
      </dgm:t>
    </dgm:pt>
    <dgm:pt modelId="{874A9906-B295-4F52-B65D-A3F129A310C9}" type="parTrans" cxnId="{C98C4ABE-43E4-43D6-9474-7D6851E75A9D}">
      <dgm:prSet/>
      <dgm:spPr/>
      <dgm:t>
        <a:bodyPr/>
        <a:lstStyle/>
        <a:p>
          <a:endParaRPr lang="it-IT"/>
        </a:p>
      </dgm:t>
    </dgm:pt>
    <dgm:pt modelId="{C565D5F3-2D43-4D30-AE71-17E441C6D174}" type="sibTrans" cxnId="{C98C4ABE-43E4-43D6-9474-7D6851E75A9D}">
      <dgm:prSet/>
      <dgm:spPr/>
      <dgm:t>
        <a:bodyPr/>
        <a:lstStyle/>
        <a:p>
          <a:endParaRPr lang="it-IT"/>
        </a:p>
      </dgm:t>
    </dgm:pt>
    <dgm:pt modelId="{3AF659CF-E1E5-4C52-9BA7-C2CFD817825E}" type="pres">
      <dgm:prSet presAssocID="{B829ABEE-CF09-4DC8-9BE1-893B19554205}" presName="composite" presStyleCnt="0">
        <dgm:presLayoutVars>
          <dgm:chMax val="3"/>
          <dgm:animLvl val="lvl"/>
          <dgm:resizeHandles val="exact"/>
        </dgm:presLayoutVars>
      </dgm:prSet>
      <dgm:spPr/>
    </dgm:pt>
    <dgm:pt modelId="{FDD0B401-3A05-4C2C-A1E6-97B7324554B2}" type="pres">
      <dgm:prSet presAssocID="{315C7160-4EBB-4C8C-90E4-499B08D8351A}" presName="gear1" presStyleLbl="node1" presStyleIdx="0" presStyleCnt="3">
        <dgm:presLayoutVars>
          <dgm:chMax val="1"/>
          <dgm:bulletEnabled val="1"/>
        </dgm:presLayoutVars>
      </dgm:prSet>
      <dgm:spPr/>
    </dgm:pt>
    <dgm:pt modelId="{E81238E6-9DD0-4526-96DE-B553AA2D1C6E}" type="pres">
      <dgm:prSet presAssocID="{315C7160-4EBB-4C8C-90E4-499B08D8351A}" presName="gear1srcNode" presStyleLbl="node1" presStyleIdx="0" presStyleCnt="3"/>
      <dgm:spPr/>
    </dgm:pt>
    <dgm:pt modelId="{E645C4DE-3546-4C6B-B0B0-7FA207957AC7}" type="pres">
      <dgm:prSet presAssocID="{315C7160-4EBB-4C8C-90E4-499B08D8351A}" presName="gear1dstNode" presStyleLbl="node1" presStyleIdx="0" presStyleCnt="3"/>
      <dgm:spPr/>
    </dgm:pt>
    <dgm:pt modelId="{6660C450-03D5-4FD5-9DD0-0DBF0E2F2065}" type="pres">
      <dgm:prSet presAssocID="{88C8179F-190C-4C7B-B759-27F6A3FAED2D}" presName="gear2" presStyleLbl="node1" presStyleIdx="1" presStyleCnt="3">
        <dgm:presLayoutVars>
          <dgm:chMax val="1"/>
          <dgm:bulletEnabled val="1"/>
        </dgm:presLayoutVars>
      </dgm:prSet>
      <dgm:spPr/>
    </dgm:pt>
    <dgm:pt modelId="{B75639EE-2032-4D84-B639-4CD46A218C92}" type="pres">
      <dgm:prSet presAssocID="{88C8179F-190C-4C7B-B759-27F6A3FAED2D}" presName="gear2srcNode" presStyleLbl="node1" presStyleIdx="1" presStyleCnt="3"/>
      <dgm:spPr/>
    </dgm:pt>
    <dgm:pt modelId="{F53C6080-D444-43F7-928E-77CE2A9DB1F9}" type="pres">
      <dgm:prSet presAssocID="{88C8179F-190C-4C7B-B759-27F6A3FAED2D}" presName="gear2dstNode" presStyleLbl="node1" presStyleIdx="1" presStyleCnt="3"/>
      <dgm:spPr/>
    </dgm:pt>
    <dgm:pt modelId="{07B33FB5-B547-4856-A3D3-82E516CEC989}" type="pres">
      <dgm:prSet presAssocID="{953A94A9-0527-4B50-B962-E32514D1B2C6}" presName="gear3" presStyleLbl="node1" presStyleIdx="2" presStyleCnt="3"/>
      <dgm:spPr/>
    </dgm:pt>
    <dgm:pt modelId="{D07738B0-0449-4679-A12D-0FA32AB7ED9E}" type="pres">
      <dgm:prSet presAssocID="{953A94A9-0527-4B50-B962-E32514D1B2C6}" presName="gear3tx" presStyleLbl="node1" presStyleIdx="2" presStyleCnt="3">
        <dgm:presLayoutVars>
          <dgm:chMax val="1"/>
          <dgm:bulletEnabled val="1"/>
        </dgm:presLayoutVars>
      </dgm:prSet>
      <dgm:spPr/>
    </dgm:pt>
    <dgm:pt modelId="{B003933B-3E6B-409E-A45C-83E70E795318}" type="pres">
      <dgm:prSet presAssocID="{953A94A9-0527-4B50-B962-E32514D1B2C6}" presName="gear3srcNode" presStyleLbl="node1" presStyleIdx="2" presStyleCnt="3"/>
      <dgm:spPr/>
    </dgm:pt>
    <dgm:pt modelId="{84C92D22-D220-4932-9867-77BBDCD1A76F}" type="pres">
      <dgm:prSet presAssocID="{953A94A9-0527-4B50-B962-E32514D1B2C6}" presName="gear3dstNode" presStyleLbl="node1" presStyleIdx="2" presStyleCnt="3"/>
      <dgm:spPr/>
    </dgm:pt>
    <dgm:pt modelId="{64F3C8A5-BC6A-4F18-A55A-4AE274A77FB4}" type="pres">
      <dgm:prSet presAssocID="{F91D29C3-4BE8-40DB-944D-2D1493246AA9}" presName="connector1" presStyleLbl="sibTrans2D1" presStyleIdx="0" presStyleCnt="3"/>
      <dgm:spPr/>
    </dgm:pt>
    <dgm:pt modelId="{2A190585-BE9F-4506-8545-446E9B1C88E8}" type="pres">
      <dgm:prSet presAssocID="{E9C0AA6A-72C7-4372-9FE5-99B187DE47BF}" presName="connector2" presStyleLbl="sibTrans2D1" presStyleIdx="1" presStyleCnt="3"/>
      <dgm:spPr/>
    </dgm:pt>
    <dgm:pt modelId="{92E187F9-AE18-4887-BE75-8C6B030A81C3}" type="pres">
      <dgm:prSet presAssocID="{C565D5F3-2D43-4D30-AE71-17E441C6D174}" presName="connector3" presStyleLbl="sibTrans2D1" presStyleIdx="2" presStyleCnt="3"/>
      <dgm:spPr/>
    </dgm:pt>
  </dgm:ptLst>
  <dgm:cxnLst>
    <dgm:cxn modelId="{BB2E5014-0A2E-459B-A7F6-FB7CC13ECC69}" type="presOf" srcId="{315C7160-4EBB-4C8C-90E4-499B08D8351A}" destId="{E81238E6-9DD0-4526-96DE-B553AA2D1C6E}" srcOrd="1" destOrd="0" presId="urn:microsoft.com/office/officeart/2005/8/layout/gear1"/>
    <dgm:cxn modelId="{1083D816-05BD-4094-AA29-66F7D00BC8B9}" type="presOf" srcId="{E9C0AA6A-72C7-4372-9FE5-99B187DE47BF}" destId="{2A190585-BE9F-4506-8545-446E9B1C88E8}" srcOrd="0" destOrd="0" presId="urn:microsoft.com/office/officeart/2005/8/layout/gear1"/>
    <dgm:cxn modelId="{713E5031-9A7B-409A-B213-CD2AB7CE8198}" type="presOf" srcId="{315C7160-4EBB-4C8C-90E4-499B08D8351A}" destId="{E645C4DE-3546-4C6B-B0B0-7FA207957AC7}" srcOrd="2" destOrd="0" presId="urn:microsoft.com/office/officeart/2005/8/layout/gear1"/>
    <dgm:cxn modelId="{22A2786A-B038-493A-B4F3-3873D8E9E1EC}" srcId="{B829ABEE-CF09-4DC8-9BE1-893B19554205}" destId="{88C8179F-190C-4C7B-B759-27F6A3FAED2D}" srcOrd="1" destOrd="0" parTransId="{53255524-4512-4F15-AFB1-477A72EA1410}" sibTransId="{E9C0AA6A-72C7-4372-9FE5-99B187DE47BF}"/>
    <dgm:cxn modelId="{9012284F-A80F-4E88-95B4-92FDFE713A28}" type="presOf" srcId="{88C8179F-190C-4C7B-B759-27F6A3FAED2D}" destId="{B75639EE-2032-4D84-B639-4CD46A218C92}" srcOrd="1" destOrd="0" presId="urn:microsoft.com/office/officeart/2005/8/layout/gear1"/>
    <dgm:cxn modelId="{831B6E76-A23B-4107-B9A5-004EB36AE231}" type="presOf" srcId="{88C8179F-190C-4C7B-B759-27F6A3FAED2D}" destId="{6660C450-03D5-4FD5-9DD0-0DBF0E2F2065}" srcOrd="0" destOrd="0" presId="urn:microsoft.com/office/officeart/2005/8/layout/gear1"/>
    <dgm:cxn modelId="{75AB2F83-4C62-40C6-9CAA-7194972621CF}" type="presOf" srcId="{F91D29C3-4BE8-40DB-944D-2D1493246AA9}" destId="{64F3C8A5-BC6A-4F18-A55A-4AE274A77FB4}" srcOrd="0" destOrd="0" presId="urn:microsoft.com/office/officeart/2005/8/layout/gear1"/>
    <dgm:cxn modelId="{142D7685-0215-4A1B-B3D6-A7049F462D71}" type="presOf" srcId="{B829ABEE-CF09-4DC8-9BE1-893B19554205}" destId="{3AF659CF-E1E5-4C52-9BA7-C2CFD817825E}" srcOrd="0" destOrd="0" presId="urn:microsoft.com/office/officeart/2005/8/layout/gear1"/>
    <dgm:cxn modelId="{90EBB38A-B607-4485-99FD-8C188306E0C8}" type="presOf" srcId="{953A94A9-0527-4B50-B962-E32514D1B2C6}" destId="{84C92D22-D220-4932-9867-77BBDCD1A76F}" srcOrd="3" destOrd="0" presId="urn:microsoft.com/office/officeart/2005/8/layout/gear1"/>
    <dgm:cxn modelId="{9C0DD994-69B7-4569-9FD6-03623A82235D}" srcId="{B829ABEE-CF09-4DC8-9BE1-893B19554205}" destId="{315C7160-4EBB-4C8C-90E4-499B08D8351A}" srcOrd="0" destOrd="0" parTransId="{7F13DED3-B8E7-4146-B90D-774FFEBE133E}" sibTransId="{F91D29C3-4BE8-40DB-944D-2D1493246AA9}"/>
    <dgm:cxn modelId="{DEE9C69A-6FFE-49F6-96AB-D0069E203C3C}" type="presOf" srcId="{953A94A9-0527-4B50-B962-E32514D1B2C6}" destId="{B003933B-3E6B-409E-A45C-83E70E795318}" srcOrd="2" destOrd="0" presId="urn:microsoft.com/office/officeart/2005/8/layout/gear1"/>
    <dgm:cxn modelId="{4DEBA8A0-6167-4BBE-BADE-BC18508C8E2E}" type="presOf" srcId="{88C8179F-190C-4C7B-B759-27F6A3FAED2D}" destId="{F53C6080-D444-43F7-928E-77CE2A9DB1F9}" srcOrd="2" destOrd="0" presId="urn:microsoft.com/office/officeart/2005/8/layout/gear1"/>
    <dgm:cxn modelId="{5E5A89AC-509C-4A45-8106-59FCF493846C}" type="presOf" srcId="{315C7160-4EBB-4C8C-90E4-499B08D8351A}" destId="{FDD0B401-3A05-4C2C-A1E6-97B7324554B2}" srcOrd="0" destOrd="0" presId="urn:microsoft.com/office/officeart/2005/8/layout/gear1"/>
    <dgm:cxn modelId="{0717E6B4-603B-46AB-ADCD-EA2F726ACEE8}" type="presOf" srcId="{953A94A9-0527-4B50-B962-E32514D1B2C6}" destId="{D07738B0-0449-4679-A12D-0FA32AB7ED9E}" srcOrd="1" destOrd="0" presId="urn:microsoft.com/office/officeart/2005/8/layout/gear1"/>
    <dgm:cxn modelId="{C98C4ABE-43E4-43D6-9474-7D6851E75A9D}" srcId="{B829ABEE-CF09-4DC8-9BE1-893B19554205}" destId="{953A94A9-0527-4B50-B962-E32514D1B2C6}" srcOrd="2" destOrd="0" parTransId="{874A9906-B295-4F52-B65D-A3F129A310C9}" sibTransId="{C565D5F3-2D43-4D30-AE71-17E441C6D174}"/>
    <dgm:cxn modelId="{B76100D6-7DDE-41CC-91FB-6953887B9F70}" type="presOf" srcId="{C565D5F3-2D43-4D30-AE71-17E441C6D174}" destId="{92E187F9-AE18-4887-BE75-8C6B030A81C3}" srcOrd="0" destOrd="0" presId="urn:microsoft.com/office/officeart/2005/8/layout/gear1"/>
    <dgm:cxn modelId="{09DBB5E4-AE10-4D7B-9533-03ADDA191FB2}" type="presOf" srcId="{953A94A9-0527-4B50-B962-E32514D1B2C6}" destId="{07B33FB5-B547-4856-A3D3-82E516CEC989}" srcOrd="0" destOrd="0" presId="urn:microsoft.com/office/officeart/2005/8/layout/gear1"/>
    <dgm:cxn modelId="{CC7A009D-3D22-4EA3-9294-CD495D20AD61}" type="presParOf" srcId="{3AF659CF-E1E5-4C52-9BA7-C2CFD817825E}" destId="{FDD0B401-3A05-4C2C-A1E6-97B7324554B2}" srcOrd="0" destOrd="0" presId="urn:microsoft.com/office/officeart/2005/8/layout/gear1"/>
    <dgm:cxn modelId="{1A7BD103-0CFC-400F-B3E0-86D1A96AB47E}" type="presParOf" srcId="{3AF659CF-E1E5-4C52-9BA7-C2CFD817825E}" destId="{E81238E6-9DD0-4526-96DE-B553AA2D1C6E}" srcOrd="1" destOrd="0" presId="urn:microsoft.com/office/officeart/2005/8/layout/gear1"/>
    <dgm:cxn modelId="{E2D75DDA-9EDF-47C8-8EB7-3FE1CC7ACF27}" type="presParOf" srcId="{3AF659CF-E1E5-4C52-9BA7-C2CFD817825E}" destId="{E645C4DE-3546-4C6B-B0B0-7FA207957AC7}" srcOrd="2" destOrd="0" presId="urn:microsoft.com/office/officeart/2005/8/layout/gear1"/>
    <dgm:cxn modelId="{5CC3986A-437F-4FF3-91C7-A5B55D9294D0}" type="presParOf" srcId="{3AF659CF-E1E5-4C52-9BA7-C2CFD817825E}" destId="{6660C450-03D5-4FD5-9DD0-0DBF0E2F2065}" srcOrd="3" destOrd="0" presId="urn:microsoft.com/office/officeart/2005/8/layout/gear1"/>
    <dgm:cxn modelId="{A6C39819-ECD1-46BB-9803-838BF42CC9F4}" type="presParOf" srcId="{3AF659CF-E1E5-4C52-9BA7-C2CFD817825E}" destId="{B75639EE-2032-4D84-B639-4CD46A218C92}" srcOrd="4" destOrd="0" presId="urn:microsoft.com/office/officeart/2005/8/layout/gear1"/>
    <dgm:cxn modelId="{F2A04601-16A2-4A29-A1F1-4AEFF03D76E8}" type="presParOf" srcId="{3AF659CF-E1E5-4C52-9BA7-C2CFD817825E}" destId="{F53C6080-D444-43F7-928E-77CE2A9DB1F9}" srcOrd="5" destOrd="0" presId="urn:microsoft.com/office/officeart/2005/8/layout/gear1"/>
    <dgm:cxn modelId="{5C405F6B-8AF0-4FA7-A2E9-B7D6081BDCFF}" type="presParOf" srcId="{3AF659CF-E1E5-4C52-9BA7-C2CFD817825E}" destId="{07B33FB5-B547-4856-A3D3-82E516CEC989}" srcOrd="6" destOrd="0" presId="urn:microsoft.com/office/officeart/2005/8/layout/gear1"/>
    <dgm:cxn modelId="{6E9819A1-A3D1-4238-AEBB-39E1CC6F74AD}" type="presParOf" srcId="{3AF659CF-E1E5-4C52-9BA7-C2CFD817825E}" destId="{D07738B0-0449-4679-A12D-0FA32AB7ED9E}" srcOrd="7" destOrd="0" presId="urn:microsoft.com/office/officeart/2005/8/layout/gear1"/>
    <dgm:cxn modelId="{5CCCBFDB-0873-4300-8469-BCA21055E47D}" type="presParOf" srcId="{3AF659CF-E1E5-4C52-9BA7-C2CFD817825E}" destId="{B003933B-3E6B-409E-A45C-83E70E795318}" srcOrd="8" destOrd="0" presId="urn:microsoft.com/office/officeart/2005/8/layout/gear1"/>
    <dgm:cxn modelId="{AE197B3E-B233-4E9D-9BC4-9E477F64A53D}" type="presParOf" srcId="{3AF659CF-E1E5-4C52-9BA7-C2CFD817825E}" destId="{84C92D22-D220-4932-9867-77BBDCD1A76F}" srcOrd="9" destOrd="0" presId="urn:microsoft.com/office/officeart/2005/8/layout/gear1"/>
    <dgm:cxn modelId="{E24E8C5A-01CB-4D6B-9949-5BC1F951DE53}" type="presParOf" srcId="{3AF659CF-E1E5-4C52-9BA7-C2CFD817825E}" destId="{64F3C8A5-BC6A-4F18-A55A-4AE274A77FB4}" srcOrd="10" destOrd="0" presId="urn:microsoft.com/office/officeart/2005/8/layout/gear1"/>
    <dgm:cxn modelId="{6564F93E-2D08-4852-8374-80B63063372C}" type="presParOf" srcId="{3AF659CF-E1E5-4C52-9BA7-C2CFD817825E}" destId="{2A190585-BE9F-4506-8545-446E9B1C88E8}" srcOrd="11" destOrd="0" presId="urn:microsoft.com/office/officeart/2005/8/layout/gear1"/>
    <dgm:cxn modelId="{70A1BB14-46A4-4156-AD94-76C395FAAE7F}" type="presParOf" srcId="{3AF659CF-E1E5-4C52-9BA7-C2CFD817825E}" destId="{92E187F9-AE18-4887-BE75-8C6B030A81C3}"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0B401-3A05-4C2C-A1E6-97B7324554B2}">
      <dsp:nvSpPr>
        <dsp:cNvPr id="0" name=""/>
        <dsp:cNvSpPr/>
      </dsp:nvSpPr>
      <dsp:spPr>
        <a:xfrm>
          <a:off x="1395299" y="1304278"/>
          <a:ext cx="1594117" cy="1594117"/>
        </a:xfrm>
        <a:prstGeom prst="gear9">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 </a:t>
          </a:r>
          <a:endParaRPr lang="it-IT" sz="3400" kern="1200" dirty="0"/>
        </a:p>
      </dsp:txBody>
      <dsp:txXfrm>
        <a:off x="1715787" y="1677692"/>
        <a:ext cx="953141" cy="819409"/>
      </dsp:txXfrm>
    </dsp:sp>
    <dsp:sp modelId="{6660C450-03D5-4FD5-9DD0-0DBF0E2F2065}">
      <dsp:nvSpPr>
        <dsp:cNvPr id="0" name=""/>
        <dsp:cNvSpPr/>
      </dsp:nvSpPr>
      <dsp:spPr>
        <a:xfrm>
          <a:off x="467812" y="927486"/>
          <a:ext cx="1159358" cy="1159358"/>
        </a:xfrm>
        <a:prstGeom prst="gear6">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 </a:t>
          </a:r>
          <a:endParaRPr lang="it-IT" sz="3400" kern="1200" dirty="0"/>
        </a:p>
      </dsp:txBody>
      <dsp:txXfrm>
        <a:off x="759684" y="1221122"/>
        <a:ext cx="575614" cy="572086"/>
      </dsp:txXfrm>
    </dsp:sp>
    <dsp:sp modelId="{07B33FB5-B547-4856-A3D3-82E516CEC989}">
      <dsp:nvSpPr>
        <dsp:cNvPr id="0" name=""/>
        <dsp:cNvSpPr/>
      </dsp:nvSpPr>
      <dsp:spPr>
        <a:xfrm rot="20700000">
          <a:off x="1117171" y="127647"/>
          <a:ext cx="1135934" cy="1135934"/>
        </a:xfrm>
        <a:prstGeom prst="gear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 </a:t>
          </a:r>
          <a:endParaRPr lang="it-IT" sz="3400" kern="1200" dirty="0"/>
        </a:p>
      </dsp:txBody>
      <dsp:txXfrm rot="-20700000">
        <a:off x="1366315" y="376791"/>
        <a:ext cx="637647" cy="637647"/>
      </dsp:txXfrm>
    </dsp:sp>
    <dsp:sp modelId="{64F3C8A5-BC6A-4F18-A55A-4AE274A77FB4}">
      <dsp:nvSpPr>
        <dsp:cNvPr id="0" name=""/>
        <dsp:cNvSpPr/>
      </dsp:nvSpPr>
      <dsp:spPr>
        <a:xfrm>
          <a:off x="1259054" y="1071402"/>
          <a:ext cx="2040470" cy="2040470"/>
        </a:xfrm>
        <a:prstGeom prst="circularArrow">
          <a:avLst>
            <a:gd name="adj1" fmla="val 4687"/>
            <a:gd name="adj2" fmla="val 299029"/>
            <a:gd name="adj3" fmla="val 2474378"/>
            <a:gd name="adj4" fmla="val 1595442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190585-BE9F-4506-8545-446E9B1C88E8}">
      <dsp:nvSpPr>
        <dsp:cNvPr id="0" name=""/>
        <dsp:cNvSpPr/>
      </dsp:nvSpPr>
      <dsp:spPr>
        <a:xfrm>
          <a:off x="262492" y="676525"/>
          <a:ext cx="1482529" cy="148252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E187F9-AE18-4887-BE75-8C6B030A81C3}">
      <dsp:nvSpPr>
        <dsp:cNvPr id="0" name=""/>
        <dsp:cNvSpPr/>
      </dsp:nvSpPr>
      <dsp:spPr>
        <a:xfrm>
          <a:off x="854418" y="-115603"/>
          <a:ext cx="1598465" cy="159846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5A9163-0771-8124-6BCF-1045783CF3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C110849D-BD58-6728-06F4-357EC2C9B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F70B18-2A69-43ED-8542-215253B2D827}" type="datetimeFigureOut">
              <a:rPr lang="it-IT" smtClean="0"/>
              <a:t>04/12/2025</a:t>
            </a:fld>
            <a:endParaRPr lang="it-IT"/>
          </a:p>
        </p:txBody>
      </p:sp>
      <p:sp>
        <p:nvSpPr>
          <p:cNvPr id="4" name="Footer Placeholder 3">
            <a:extLst>
              <a:ext uri="{FF2B5EF4-FFF2-40B4-BE49-F238E27FC236}">
                <a16:creationId xmlns:a16="http://schemas.microsoft.com/office/drawing/2014/main" id="{B6A94B07-C7B8-6E40-2CB9-C5043EB400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FDAC4AB7-76AF-B93C-5976-848571BF7C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270B44-85B2-491D-ADC0-9483980FD946}" type="slidenum">
              <a:rPr lang="it-IT" smtClean="0"/>
              <a:t>‹#›</a:t>
            </a:fld>
            <a:endParaRPr lang="it-IT"/>
          </a:p>
        </p:txBody>
      </p:sp>
    </p:spTree>
    <p:extLst>
      <p:ext uri="{BB962C8B-B14F-4D97-AF65-F5344CB8AC3E}">
        <p14:creationId xmlns:p14="http://schemas.microsoft.com/office/powerpoint/2010/main" val="176062319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2860D-41BF-4064-80BF-C2083101DD84}" type="datetimeFigureOut">
              <a:rPr lang="en-GB" smtClean="0"/>
              <a:t>04/12/2025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9DB51-6AAC-44F4-9784-219B335F90A4}" type="slidenum">
              <a:rPr lang="en-GB" smtClean="0"/>
              <a:t>‹#›</a:t>
            </a:fld>
            <a:endParaRPr lang="en-GB"/>
          </a:p>
        </p:txBody>
      </p:sp>
    </p:spTree>
    <p:extLst>
      <p:ext uri="{BB962C8B-B14F-4D97-AF65-F5344CB8AC3E}">
        <p14:creationId xmlns:p14="http://schemas.microsoft.com/office/powerpoint/2010/main" val="77996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DF72-4708-CE19-F231-734B79EFD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39A02-A96F-BF3D-E9AC-87B00679D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FF103-4D45-123A-2CD7-5908B944959D}"/>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CCCAEEC1-3777-F495-2D60-74EC600EC318}"/>
              </a:ext>
            </a:extLst>
          </p:cNvPr>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38357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3E53F-90FC-3C5E-483E-23559EB1F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5C109-75A1-DB4C-CE90-7C540ADD8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33ED1-3212-6AD1-8984-36514308807C}"/>
              </a:ext>
            </a:extLst>
          </p:cNvPr>
          <p:cNvSpPr>
            <a:spLocks noGrp="1"/>
          </p:cNvSpPr>
          <p:nvPr>
            <p:ph type="body" idx="1"/>
          </p:nvPr>
        </p:nvSpPr>
        <p:spPr/>
        <p:txBody>
          <a:bodyPr/>
          <a:lstStyle/>
          <a:p>
            <a:r>
              <a:rPr lang="en-US" sz="1100" dirty="0"/>
              <a:t>Application at industrial level (problem solving): with great impulse of R&amp;D model-oriented approaches able to ensure practical benefits to companies (enhanced product quality and productivity in a systematic and sustainable scenario) </a:t>
            </a:r>
          </a:p>
          <a:p>
            <a:r>
              <a:rPr lang="en-US" sz="1100" dirty="0"/>
              <a:t>Exploitation of new market opportunities: a deeper knowledge of the processes being modelled can help to overcome issues related to new product and/or the needs of rearranging the current production to sustainable paradigms. To confirm this aspect, it is sufficient to have a look at this approach and step forward in the last decade for the companies/</a:t>
            </a:r>
            <a:r>
              <a:rPr lang="en-US" sz="1100" dirty="0" err="1"/>
              <a:t>centres</a:t>
            </a:r>
            <a:r>
              <a:rPr lang="en-US" sz="1100" dirty="0"/>
              <a:t> more skilled and occupying a strong position on the market, also distributed over several European countries. </a:t>
            </a:r>
          </a:p>
          <a:p>
            <a:r>
              <a:rPr lang="en-US" sz="1100" dirty="0"/>
              <a:t>Climate change/environmental changes challenges: a more sound knowledge of the phenomena faced by modelling - in most cases nowadays treated with a multi-physics approach and therefore implying more challenging implementation and higher computational cost - can help to point towards the industrial targets and at the same time taking into account the environmental sustainability, critical for the production in the next decades, as indicated in the ’Green Deal’ and the subsequent indications for steel producers up to 2050. In particular, all the objectives in the relevant document (including those referring to carbon neutral production via the typical pathways, Carbon Direct Avoidance, Smart Carbon Usage, Process Integration, Circular economy) should rely on R&amp;D support also via modelling, to enable the current technologies to reach a deployment level reliable for </a:t>
            </a:r>
            <a:r>
              <a:rPr lang="en-US" sz="1100" dirty="0" err="1"/>
              <a:t>industrialisation</a:t>
            </a:r>
            <a:r>
              <a:rPr lang="en-US" sz="1100" dirty="0"/>
              <a:t> (i.e., enhancing the Technology Readiness Level from 7 to 9). So modelling is a key to strengthen the global competitiveness of the EU steel industry in line with the EU industrial strategy for steel (namely, Objective 6). </a:t>
            </a:r>
          </a:p>
          <a:p>
            <a:r>
              <a:rPr lang="en-US" sz="1100" dirty="0"/>
              <a:t>Benefits for the society: achieving higher levels of education with proper dissemination and leverage actions has, no doubt, a strong and positive impact on the awareness of driving the new technology towards new industrial challenges, but within the needed constraints of sustainability. The higher the public involvement in this action, the smoother the transition towards an industrial paradigm respectful of the environment and with the social consciousness and approval.</a:t>
            </a:r>
          </a:p>
          <a:p>
            <a:r>
              <a:rPr lang="en-US" sz="1100" dirty="0"/>
              <a:t>Ultimately, METACAST intends to provide guidance to managers and personnel in the steel industry on how to apply modelling results for improving the quality (both bulk and surface) of cast products. The application of modelling at an industrial level can have a major impact on steelmakers by reducing the amount of rejected material due to a better combination of casting conditions. Moreover, if the modelling is applied on-line, the benefit and impact can be considered of great importance towards Smart Manufacturing which is crucial to increase the resilience of the European Steel industry.</a:t>
            </a:r>
          </a:p>
          <a:p>
            <a:endParaRPr lang="fr-BE" dirty="0"/>
          </a:p>
        </p:txBody>
      </p:sp>
      <p:sp>
        <p:nvSpPr>
          <p:cNvPr id="4" name="Slide Number Placeholder 3">
            <a:extLst>
              <a:ext uri="{FF2B5EF4-FFF2-40B4-BE49-F238E27FC236}">
                <a16:creationId xmlns:a16="http://schemas.microsoft.com/office/drawing/2014/main" id="{64BE90FD-2EDE-F047-3991-9B97DCD2A737}"/>
              </a:ext>
            </a:extLst>
          </p:cNvPr>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267713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4FF8F-E231-9F09-6BEC-93AAA2A35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5BC50-AD0B-990D-352E-62C9601B4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FF9CC-7CF5-CC0B-1D28-324251E4FA13}"/>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3F759716-9106-1EDA-17C9-31840890D70E}"/>
              </a:ext>
            </a:extLst>
          </p:cNvPr>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307482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4C62DC27-8991-871A-7DFE-C9209BF59381}"/>
              </a:ext>
            </a:extLst>
          </p:cNvPr>
          <p:cNvSpPr>
            <a:spLocks noGrp="1"/>
          </p:cNvSpPr>
          <p:nvPr>
            <p:ph type="pic" idx="1"/>
          </p:nvPr>
        </p:nvSpPr>
        <p:spPr>
          <a:xfrm>
            <a:off x="0" y="0"/>
            <a:ext cx="12191999" cy="6858000"/>
          </a:xfrm>
          <a:prstGeom prst="rect">
            <a:avLst/>
          </a:prstGeom>
        </p:spPr>
        <p:txBody>
          <a:bodyPr/>
          <a:lstStyle>
            <a:lvl1pPr marL="0" indent="0">
              <a:buNone/>
              <a:defRPr sz="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5">
            <a:extLst>
              <a:ext uri="{FF2B5EF4-FFF2-40B4-BE49-F238E27FC236}">
                <a16:creationId xmlns:a16="http://schemas.microsoft.com/office/drawing/2014/main" id="{2196C9AD-3891-7359-D3BE-5A8F9FF85DA8}"/>
              </a:ext>
            </a:extLst>
          </p:cNvPr>
          <p:cNvSpPr>
            <a:spLocks noGrp="1"/>
          </p:cNvSpPr>
          <p:nvPr>
            <p:ph type="body" sz="quarter" idx="10" hasCustomPrompt="1"/>
          </p:nvPr>
        </p:nvSpPr>
        <p:spPr>
          <a:xfrm>
            <a:off x="0" y="1233488"/>
            <a:ext cx="6458672" cy="5624512"/>
          </a:xfrm>
          <a:prstGeom prst="round1Rect">
            <a:avLst>
              <a:gd name="adj" fmla="val 13418"/>
            </a:avLst>
          </a:prstGeom>
          <a:solidFill>
            <a:srgbClr val="0076A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
        <p:nvSpPr>
          <p:cNvPr id="5" name="Segnaposto testo 5">
            <a:extLst>
              <a:ext uri="{FF2B5EF4-FFF2-40B4-BE49-F238E27FC236}">
                <a16:creationId xmlns:a16="http://schemas.microsoft.com/office/drawing/2014/main" id="{1FB99BFB-91DD-7350-57B0-771F3E3009BC}"/>
              </a:ext>
            </a:extLst>
          </p:cNvPr>
          <p:cNvSpPr>
            <a:spLocks noGrp="1"/>
          </p:cNvSpPr>
          <p:nvPr>
            <p:ph type="body" sz="quarter" idx="11"/>
          </p:nvPr>
        </p:nvSpPr>
        <p:spPr>
          <a:xfrm>
            <a:off x="334962" y="1916113"/>
            <a:ext cx="5761037" cy="3905567"/>
          </a:xfrm>
          <a:prstGeom prst="rect">
            <a:avLst/>
          </a:prstGeom>
        </p:spPr>
        <p:txBody>
          <a:bodyPr anchor="ctr"/>
          <a:lstStyle>
            <a:lvl1pPr marL="0" indent="0">
              <a:lnSpc>
                <a:spcPct val="100000"/>
              </a:lnSpc>
              <a:spcBef>
                <a:spcPts val="0"/>
              </a:spcBef>
              <a:buNone/>
              <a:defRPr sz="3800">
                <a:solidFill>
                  <a:schemeClr val="bg1"/>
                </a:solidFill>
                <a:latin typeface="Arial Black" panose="020B0A04020102020204" pitchFamily="34" charset="0"/>
              </a:defRPr>
            </a:lvl1pPr>
          </a:lstStyle>
          <a:p>
            <a:endParaRPr lang="en-GB"/>
          </a:p>
        </p:txBody>
      </p:sp>
      <p:sp>
        <p:nvSpPr>
          <p:cNvPr id="7" name="Segnaposto testo 5">
            <a:extLst>
              <a:ext uri="{FF2B5EF4-FFF2-40B4-BE49-F238E27FC236}">
                <a16:creationId xmlns:a16="http://schemas.microsoft.com/office/drawing/2014/main" id="{613EB21F-36B3-0084-F0AD-7B738B1E31CE}"/>
              </a:ext>
            </a:extLst>
          </p:cNvPr>
          <p:cNvSpPr>
            <a:spLocks noGrp="1"/>
          </p:cNvSpPr>
          <p:nvPr>
            <p:ph type="body" sz="quarter" idx="12"/>
          </p:nvPr>
        </p:nvSpPr>
        <p:spPr>
          <a:xfrm>
            <a:off x="334962" y="5821680"/>
            <a:ext cx="5761037" cy="702945"/>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endParaRPr lang="en-GB"/>
          </a:p>
        </p:txBody>
      </p:sp>
      <p:sp>
        <p:nvSpPr>
          <p:cNvPr id="14" name="Freeform: Shape 13">
            <a:extLst>
              <a:ext uri="{FF2B5EF4-FFF2-40B4-BE49-F238E27FC236}">
                <a16:creationId xmlns:a16="http://schemas.microsoft.com/office/drawing/2014/main" id="{A42D02CA-CADA-8D02-B5E5-B3BAC764A21B}"/>
              </a:ext>
            </a:extLst>
          </p:cNvPr>
          <p:cNvSpPr/>
          <p:nvPr/>
        </p:nvSpPr>
        <p:spPr>
          <a:xfrm>
            <a:off x="11031817" y="333375"/>
            <a:ext cx="272221" cy="1237323"/>
          </a:xfrm>
          <a:custGeom>
            <a:avLst/>
            <a:gdLst>
              <a:gd name="connsiteX0" fmla="*/ 18564 w 272221"/>
              <a:gd name="connsiteY0" fmla="*/ 1237324 h 1237323"/>
              <a:gd name="connsiteX1" fmla="*/ 272221 w 272221"/>
              <a:gd name="connsiteY1" fmla="*/ 899876 h 1237323"/>
              <a:gd name="connsiteX2" fmla="*/ 18564 w 272221"/>
              <a:gd name="connsiteY2" fmla="*/ 562429 h 1237323"/>
              <a:gd name="connsiteX3" fmla="*/ 18564 w 272221"/>
              <a:gd name="connsiteY3" fmla="*/ 1237324 h 1237323"/>
              <a:gd name="connsiteX4" fmla="*/ 253647 w 272221"/>
              <a:gd name="connsiteY4" fmla="*/ 0 h 1237323"/>
              <a:gd name="connsiteX5" fmla="*/ 0 w 272221"/>
              <a:gd name="connsiteY5" fmla="*/ 337448 h 1237323"/>
              <a:gd name="connsiteX6" fmla="*/ 253647 w 272221"/>
              <a:gd name="connsiteY6" fmla="*/ 674905 h 1237323"/>
              <a:gd name="connsiteX7" fmla="*/ 253647 w 272221"/>
              <a:gd name="connsiteY7" fmla="*/ 0 h 123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21" h="1237323">
                <a:moveTo>
                  <a:pt x="18564" y="1237324"/>
                </a:moveTo>
                <a:lnTo>
                  <a:pt x="272221" y="899876"/>
                </a:lnTo>
                <a:lnTo>
                  <a:pt x="18564" y="562429"/>
                </a:lnTo>
                <a:lnTo>
                  <a:pt x="18564" y="1237324"/>
                </a:lnTo>
                <a:close/>
                <a:moveTo>
                  <a:pt x="253647" y="0"/>
                </a:moveTo>
                <a:lnTo>
                  <a:pt x="0" y="337448"/>
                </a:lnTo>
                <a:lnTo>
                  <a:pt x="253647" y="674905"/>
                </a:lnTo>
                <a:lnTo>
                  <a:pt x="253647" y="0"/>
                </a:lnTo>
                <a:close/>
              </a:path>
            </a:pathLst>
          </a:custGeom>
          <a:solidFill>
            <a:srgbClr val="FFFFFF"/>
          </a:solidFill>
          <a:ln w="946" cap="flat">
            <a:noFill/>
            <a:prstDash val="solid"/>
            <a:miter/>
          </a:ln>
        </p:spPr>
        <p:txBody>
          <a:bodyPr rtlCol="0" anchor="t"/>
          <a:lstStyle/>
          <a:p>
            <a:r>
              <a:rPr lang="en-GB" sz="100">
                <a:solidFill>
                  <a:schemeClr val="bg1"/>
                </a:solidFill>
              </a:rPr>
              <a:t>a</a:t>
            </a:r>
            <a:endParaRPr lang="it-IT" sz="100">
              <a:solidFill>
                <a:schemeClr val="bg1"/>
              </a:solidFill>
            </a:endParaRPr>
          </a:p>
        </p:txBody>
      </p:sp>
      <p:sp>
        <p:nvSpPr>
          <p:cNvPr id="15" name="Freeform: Shape 14">
            <a:extLst>
              <a:ext uri="{FF2B5EF4-FFF2-40B4-BE49-F238E27FC236}">
                <a16:creationId xmlns:a16="http://schemas.microsoft.com/office/drawing/2014/main" id="{85D79895-F228-030B-6BBB-47EE1CB54B2F}"/>
              </a:ext>
            </a:extLst>
          </p:cNvPr>
          <p:cNvSpPr/>
          <p:nvPr/>
        </p:nvSpPr>
        <p:spPr>
          <a:xfrm>
            <a:off x="10245090" y="670832"/>
            <a:ext cx="1611750" cy="562419"/>
          </a:xfrm>
          <a:custGeom>
            <a:avLst/>
            <a:gdLst>
              <a:gd name="connsiteX0" fmla="*/ 112486 w 1611750"/>
              <a:gd name="connsiteY0" fmla="*/ 118446 h 562419"/>
              <a:gd name="connsiteX1" fmla="*/ 337457 w 1611750"/>
              <a:gd name="connsiteY1" fmla="*/ 118446 h 562419"/>
              <a:gd name="connsiteX2" fmla="*/ 337457 w 1611750"/>
              <a:gd name="connsiteY2" fmla="*/ 224962 h 562419"/>
              <a:gd name="connsiteX3" fmla="*/ 112486 w 1611750"/>
              <a:gd name="connsiteY3" fmla="*/ 224962 h 562419"/>
              <a:gd name="connsiteX4" fmla="*/ 112486 w 1611750"/>
              <a:gd name="connsiteY4" fmla="*/ 118446 h 562419"/>
              <a:gd name="connsiteX5" fmla="*/ 478619 w 1611750"/>
              <a:gd name="connsiteY5" fmla="*/ 562419 h 562419"/>
              <a:gd name="connsiteX6" fmla="*/ 313586 w 1611750"/>
              <a:gd name="connsiteY6" fmla="*/ 343418 h 562419"/>
              <a:gd name="connsiteX7" fmla="*/ 337457 w 1611750"/>
              <a:gd name="connsiteY7" fmla="*/ 343418 h 562419"/>
              <a:gd name="connsiteX8" fmla="*/ 449943 w 1611750"/>
              <a:gd name="connsiteY8" fmla="*/ 230932 h 562419"/>
              <a:gd name="connsiteX9" fmla="*/ 449943 w 1611750"/>
              <a:gd name="connsiteY9" fmla="*/ 230932 h 562419"/>
              <a:gd name="connsiteX10" fmla="*/ 449943 w 1611750"/>
              <a:gd name="connsiteY10" fmla="*/ 112486 h 562419"/>
              <a:gd name="connsiteX11" fmla="*/ 337457 w 1611750"/>
              <a:gd name="connsiteY11" fmla="*/ 0 h 562419"/>
              <a:gd name="connsiteX12" fmla="*/ 0 w 1611750"/>
              <a:gd name="connsiteY12" fmla="*/ 0 h 562419"/>
              <a:gd name="connsiteX13" fmla="*/ 0 w 1611750"/>
              <a:gd name="connsiteY13" fmla="*/ 562419 h 562419"/>
              <a:gd name="connsiteX14" fmla="*/ 112486 w 1611750"/>
              <a:gd name="connsiteY14" fmla="*/ 562419 h 562419"/>
              <a:gd name="connsiteX15" fmla="*/ 112486 w 1611750"/>
              <a:gd name="connsiteY15" fmla="*/ 343418 h 562419"/>
              <a:gd name="connsiteX16" fmla="*/ 173420 w 1611750"/>
              <a:gd name="connsiteY16" fmla="*/ 343418 h 562419"/>
              <a:gd name="connsiteX17" fmla="*/ 173154 w 1611750"/>
              <a:gd name="connsiteY17" fmla="*/ 343418 h 562419"/>
              <a:gd name="connsiteX18" fmla="*/ 337770 w 1611750"/>
              <a:gd name="connsiteY18" fmla="*/ 562419 h 562419"/>
              <a:gd name="connsiteX19" fmla="*/ 478619 w 1611750"/>
              <a:gd name="connsiteY19" fmla="*/ 562419 h 562419"/>
              <a:gd name="connsiteX20" fmla="*/ 571375 w 1611750"/>
              <a:gd name="connsiteY20" fmla="*/ 562419 h 562419"/>
              <a:gd name="connsiteX21" fmla="*/ 683861 w 1611750"/>
              <a:gd name="connsiteY21" fmla="*/ 562419 h 562419"/>
              <a:gd name="connsiteX22" fmla="*/ 683861 w 1611750"/>
              <a:gd name="connsiteY22" fmla="*/ 0 h 562419"/>
              <a:gd name="connsiteX23" fmla="*/ 571375 w 1611750"/>
              <a:gd name="connsiteY23" fmla="*/ 0 h 562419"/>
              <a:gd name="connsiteX24" fmla="*/ 571375 w 1611750"/>
              <a:gd name="connsiteY24" fmla="*/ 562419 h 562419"/>
              <a:gd name="connsiteX25" fmla="*/ 1499264 w 1611750"/>
              <a:gd name="connsiteY25" fmla="*/ 224971 h 562419"/>
              <a:gd name="connsiteX26" fmla="*/ 1274302 w 1611750"/>
              <a:gd name="connsiteY26" fmla="*/ 224971 h 562419"/>
              <a:gd name="connsiteX27" fmla="*/ 1274302 w 1611750"/>
              <a:gd name="connsiteY27" fmla="*/ 118456 h 562419"/>
              <a:gd name="connsiteX28" fmla="*/ 1499264 w 1611750"/>
              <a:gd name="connsiteY28" fmla="*/ 118456 h 562419"/>
              <a:gd name="connsiteX29" fmla="*/ 1499264 w 1611750"/>
              <a:gd name="connsiteY29" fmla="*/ 224971 h 562419"/>
              <a:gd name="connsiteX30" fmla="*/ 1499264 w 1611750"/>
              <a:gd name="connsiteY30" fmla="*/ 562419 h 562419"/>
              <a:gd name="connsiteX31" fmla="*/ 1611750 w 1611750"/>
              <a:gd name="connsiteY31" fmla="*/ 562419 h 562419"/>
              <a:gd name="connsiteX32" fmla="*/ 1611750 w 1611750"/>
              <a:gd name="connsiteY32" fmla="*/ 112486 h 562419"/>
              <a:gd name="connsiteX33" fmla="*/ 1499264 w 1611750"/>
              <a:gd name="connsiteY33" fmla="*/ 0 h 562419"/>
              <a:gd name="connsiteX34" fmla="*/ 1161816 w 1611750"/>
              <a:gd name="connsiteY34" fmla="*/ 0 h 562419"/>
              <a:gd name="connsiteX35" fmla="*/ 1161816 w 1611750"/>
              <a:gd name="connsiteY35" fmla="*/ 562419 h 562419"/>
              <a:gd name="connsiteX36" fmla="*/ 1274302 w 1611750"/>
              <a:gd name="connsiteY36" fmla="*/ 562419 h 562419"/>
              <a:gd name="connsiteX37" fmla="*/ 1274302 w 1611750"/>
              <a:gd name="connsiteY37" fmla="*/ 343418 h 562419"/>
              <a:gd name="connsiteX38" fmla="*/ 1499264 w 1611750"/>
              <a:gd name="connsiteY38" fmla="*/ 343418 h 562419"/>
              <a:gd name="connsiteX39" fmla="*/ 1499264 w 1611750"/>
              <a:gd name="connsiteY39" fmla="*/ 562419 h 56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1750" h="562419">
                <a:moveTo>
                  <a:pt x="112486" y="118446"/>
                </a:moveTo>
                <a:lnTo>
                  <a:pt x="337457" y="118446"/>
                </a:lnTo>
                <a:lnTo>
                  <a:pt x="337457" y="224962"/>
                </a:lnTo>
                <a:lnTo>
                  <a:pt x="112486" y="224962"/>
                </a:lnTo>
                <a:lnTo>
                  <a:pt x="112486" y="118446"/>
                </a:lnTo>
                <a:close/>
                <a:moveTo>
                  <a:pt x="478619" y="562419"/>
                </a:moveTo>
                <a:lnTo>
                  <a:pt x="313586" y="343418"/>
                </a:lnTo>
                <a:lnTo>
                  <a:pt x="337457" y="343418"/>
                </a:lnTo>
                <a:cubicBezTo>
                  <a:pt x="399576" y="343418"/>
                  <a:pt x="449943" y="293060"/>
                  <a:pt x="449943" y="230932"/>
                </a:cubicBezTo>
                <a:lnTo>
                  <a:pt x="449943" y="230932"/>
                </a:lnTo>
                <a:lnTo>
                  <a:pt x="449943" y="112486"/>
                </a:lnTo>
                <a:cubicBezTo>
                  <a:pt x="449943" y="50358"/>
                  <a:pt x="399576" y="0"/>
                  <a:pt x="337457" y="0"/>
                </a:cubicBezTo>
                <a:lnTo>
                  <a:pt x="0" y="0"/>
                </a:lnTo>
                <a:lnTo>
                  <a:pt x="0" y="562419"/>
                </a:lnTo>
                <a:lnTo>
                  <a:pt x="112486" y="562419"/>
                </a:lnTo>
                <a:lnTo>
                  <a:pt x="112486" y="343418"/>
                </a:lnTo>
                <a:lnTo>
                  <a:pt x="173420" y="343418"/>
                </a:lnTo>
                <a:lnTo>
                  <a:pt x="173154" y="343418"/>
                </a:lnTo>
                <a:lnTo>
                  <a:pt x="337770" y="562419"/>
                </a:lnTo>
                <a:lnTo>
                  <a:pt x="478619" y="562419"/>
                </a:lnTo>
                <a:close/>
                <a:moveTo>
                  <a:pt x="571375" y="562419"/>
                </a:moveTo>
                <a:lnTo>
                  <a:pt x="683861" y="562419"/>
                </a:lnTo>
                <a:lnTo>
                  <a:pt x="683861" y="0"/>
                </a:lnTo>
                <a:lnTo>
                  <a:pt x="571375" y="0"/>
                </a:lnTo>
                <a:lnTo>
                  <a:pt x="571375" y="562419"/>
                </a:lnTo>
                <a:close/>
                <a:moveTo>
                  <a:pt x="1499264" y="224971"/>
                </a:moveTo>
                <a:lnTo>
                  <a:pt x="1274302" y="224971"/>
                </a:lnTo>
                <a:lnTo>
                  <a:pt x="1274302" y="118456"/>
                </a:lnTo>
                <a:lnTo>
                  <a:pt x="1499264" y="118456"/>
                </a:lnTo>
                <a:lnTo>
                  <a:pt x="1499264" y="224971"/>
                </a:lnTo>
                <a:close/>
                <a:moveTo>
                  <a:pt x="1499264" y="562419"/>
                </a:moveTo>
                <a:lnTo>
                  <a:pt x="1611750" y="562419"/>
                </a:lnTo>
                <a:lnTo>
                  <a:pt x="1611750" y="112486"/>
                </a:lnTo>
                <a:cubicBezTo>
                  <a:pt x="1611750" y="50358"/>
                  <a:pt x="1561383" y="0"/>
                  <a:pt x="1499264" y="0"/>
                </a:cubicBezTo>
                <a:lnTo>
                  <a:pt x="1161816" y="0"/>
                </a:lnTo>
                <a:lnTo>
                  <a:pt x="1161816" y="562419"/>
                </a:lnTo>
                <a:lnTo>
                  <a:pt x="1274302" y="562419"/>
                </a:lnTo>
                <a:lnTo>
                  <a:pt x="1274302" y="343418"/>
                </a:lnTo>
                <a:lnTo>
                  <a:pt x="1499264" y="343418"/>
                </a:lnTo>
                <a:lnTo>
                  <a:pt x="1499264" y="562419"/>
                </a:lnTo>
                <a:close/>
              </a:path>
            </a:pathLst>
          </a:custGeom>
          <a:solidFill>
            <a:srgbClr val="FFFFFF"/>
          </a:solidFill>
          <a:ln w="946" cap="flat">
            <a:noFill/>
            <a:prstDash val="solid"/>
            <a:miter/>
          </a:ln>
        </p:spPr>
        <p:txBody>
          <a:bodyPr rtlCol="0" anchor="ctr"/>
          <a:lstStyle/>
          <a:p>
            <a:r>
              <a:rPr lang="en-GB" sz="100">
                <a:solidFill>
                  <a:schemeClr val="bg1"/>
                </a:solidFill>
              </a:rPr>
              <a:t>a</a:t>
            </a:r>
            <a:endParaRPr lang="it-IT" sz="100">
              <a:solidFill>
                <a:schemeClr val="bg1"/>
              </a:solidFill>
            </a:endParaRPr>
          </a:p>
        </p:txBody>
      </p:sp>
    </p:spTree>
    <p:extLst>
      <p:ext uri="{BB962C8B-B14F-4D97-AF65-F5344CB8AC3E}">
        <p14:creationId xmlns:p14="http://schemas.microsoft.com/office/powerpoint/2010/main" val="203981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section ">
    <p:bg>
      <p:bgPr>
        <a:solidFill>
          <a:srgbClr val="F2F2F2"/>
        </a:solidFill>
        <a:effectLst/>
      </p:bgPr>
    </p:bg>
    <p:spTree>
      <p:nvGrpSpPr>
        <p:cNvPr id="1" name=""/>
        <p:cNvGrpSpPr/>
        <p:nvPr/>
      </p:nvGrpSpPr>
      <p:grpSpPr>
        <a:xfrm>
          <a:off x="0" y="0"/>
          <a:ext cx="0" cy="0"/>
          <a:chOff x="0" y="0"/>
          <a:chExt cx="0" cy="0"/>
        </a:xfrm>
      </p:grpSpPr>
      <p:sp>
        <p:nvSpPr>
          <p:cNvPr id="21" name="Segnaposto immagine 2">
            <a:extLst>
              <a:ext uri="{FF2B5EF4-FFF2-40B4-BE49-F238E27FC236}">
                <a16:creationId xmlns:a16="http://schemas.microsoft.com/office/drawing/2014/main" id="{67F0FF89-34E2-1B7E-52F5-FA1AA5DFC9D0}"/>
              </a:ext>
            </a:extLst>
          </p:cNvPr>
          <p:cNvSpPr>
            <a:spLocks noGrp="1"/>
          </p:cNvSpPr>
          <p:nvPr>
            <p:ph type="pic" idx="1"/>
          </p:nvPr>
        </p:nvSpPr>
        <p:spPr>
          <a:xfrm>
            <a:off x="0" y="0"/>
            <a:ext cx="12191999" cy="6858000"/>
          </a:xfrm>
          <a:prstGeom prst="rect">
            <a:avLst/>
          </a:prstGeom>
        </p:spPr>
        <p:txBody>
          <a:bodyPr/>
          <a:lstStyle>
            <a:lvl1pPr marL="0" indent="0">
              <a:buNone/>
              <a:defRPr sz="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22" name="Text Placeholder 5">
            <a:extLst>
              <a:ext uri="{FF2B5EF4-FFF2-40B4-BE49-F238E27FC236}">
                <a16:creationId xmlns:a16="http://schemas.microsoft.com/office/drawing/2014/main" id="{5269594F-CD0A-5893-B412-2D4426B1548A}"/>
              </a:ext>
            </a:extLst>
          </p:cNvPr>
          <p:cNvSpPr>
            <a:spLocks noGrp="1"/>
          </p:cNvSpPr>
          <p:nvPr>
            <p:ph type="body" sz="quarter" idx="10" hasCustomPrompt="1"/>
          </p:nvPr>
        </p:nvSpPr>
        <p:spPr>
          <a:xfrm>
            <a:off x="0" y="1233488"/>
            <a:ext cx="4998717" cy="5624512"/>
          </a:xfrm>
          <a:prstGeom prst="round1Rect">
            <a:avLst>
              <a:gd name="adj" fmla="val 13418"/>
            </a:avLst>
          </a:prstGeom>
          <a:solidFill>
            <a:srgbClr val="0076A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3" y="1916113"/>
            <a:ext cx="4663754" cy="4608512"/>
          </a:xfrm>
          <a:prstGeom prst="rect">
            <a:avLst/>
          </a:prstGeom>
        </p:spPr>
        <p:txBody>
          <a:bodyPr anchor="ctr"/>
          <a:lstStyle>
            <a:lvl1pPr marL="0" indent="0">
              <a:lnSpc>
                <a:spcPct val="100000"/>
              </a:lnSpc>
              <a:spcBef>
                <a:spcPts val="200"/>
              </a:spcBef>
              <a:buNone/>
              <a:defRPr sz="3200">
                <a:solidFill>
                  <a:schemeClr val="bg1"/>
                </a:solidFill>
                <a:latin typeface="Arial Black" panose="020B0A04020102020204" pitchFamily="34" charset="0"/>
              </a:defRPr>
            </a:lvl1pPr>
          </a:lstStyle>
          <a:p>
            <a:endParaRPr lang="en-GB"/>
          </a:p>
        </p:txBody>
      </p:sp>
      <p:sp>
        <p:nvSpPr>
          <p:cNvPr id="9" name="Text Placeholder 5">
            <a:extLst>
              <a:ext uri="{FF2B5EF4-FFF2-40B4-BE49-F238E27FC236}">
                <a16:creationId xmlns:a16="http://schemas.microsoft.com/office/drawing/2014/main" id="{41293B93-7E16-6B3C-CCCB-309044646E76}"/>
              </a:ext>
            </a:extLst>
          </p:cNvPr>
          <p:cNvSpPr>
            <a:spLocks noGrp="1"/>
          </p:cNvSpPr>
          <p:nvPr>
            <p:ph type="body" sz="quarter" idx="12" hasCustomPrompt="1"/>
          </p:nvPr>
        </p:nvSpPr>
        <p:spPr>
          <a:xfrm rot="16200000">
            <a:off x="11512488" y="497561"/>
            <a:ext cx="495502" cy="188952"/>
          </a:xfrm>
          <a:prstGeom prst="triangle">
            <a:avLst>
              <a:gd name="adj" fmla="val 5076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
        <p:nvSpPr>
          <p:cNvPr id="10" name="Text Placeholder 5">
            <a:extLst>
              <a:ext uri="{FF2B5EF4-FFF2-40B4-BE49-F238E27FC236}">
                <a16:creationId xmlns:a16="http://schemas.microsoft.com/office/drawing/2014/main" id="{FCCBC57C-9222-9574-A0AF-CAA320F3167C}"/>
              </a:ext>
            </a:extLst>
          </p:cNvPr>
          <p:cNvSpPr>
            <a:spLocks noGrp="1"/>
          </p:cNvSpPr>
          <p:nvPr>
            <p:ph type="body" sz="quarter" idx="13" hasCustomPrompt="1"/>
          </p:nvPr>
        </p:nvSpPr>
        <p:spPr>
          <a:xfrm rot="5400000">
            <a:off x="11512488" y="885244"/>
            <a:ext cx="495502" cy="188952"/>
          </a:xfrm>
          <a:prstGeom prst="triangle">
            <a:avLst>
              <a:gd name="adj" fmla="val 5076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Tree>
    <p:extLst>
      <p:ext uri="{BB962C8B-B14F-4D97-AF65-F5344CB8AC3E}">
        <p14:creationId xmlns:p14="http://schemas.microsoft.com/office/powerpoint/2010/main" val="1178412813"/>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ee content">
    <p:bg>
      <p:bgPr>
        <a:solidFill>
          <a:srgbClr val="F2F2F2"/>
        </a:solidFill>
        <a:effectLst/>
      </p:bgPr>
    </p:bg>
    <p:spTree>
      <p:nvGrpSpPr>
        <p:cNvPr id="1" name=""/>
        <p:cNvGrpSpPr/>
        <p:nvPr/>
      </p:nvGrpSpPr>
      <p:grpSpPr>
        <a:xfrm>
          <a:off x="0" y="0"/>
          <a:ext cx="0" cy="0"/>
          <a:chOff x="0" y="0"/>
          <a:chExt cx="0" cy="0"/>
        </a:xfrm>
      </p:grpSpPr>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11193423"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en-GB" sz="3200">
              <a:solidFill>
                <a:srgbClr val="13294B"/>
              </a:solidFill>
              <a:latin typeface="Arial Black" panose="020B0A04020102020204" pitchFamily="34" charset="0"/>
            </a:endParaRPr>
          </a:p>
        </p:txBody>
      </p:sp>
      <p:pic>
        <p:nvPicPr>
          <p:cNvPr id="31" name="Picture 2" descr="\\Mac\Home\Desktop\REBRANDING\template pptx\RINA colour RGB-white-pres.png">
            <a:extLst>
              <a:ext uri="{FF2B5EF4-FFF2-40B4-BE49-F238E27FC236}">
                <a16:creationId xmlns:a16="http://schemas.microsoft.com/office/drawing/2014/main" id="{E0840099-4193-A457-2590-2179BF5AF23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629647" y="344288"/>
            <a:ext cx="227388" cy="889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id="{4A9D8DE8-7132-ECC0-F512-68AC6160C24C}"/>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70918279"/>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ample chart + text">
    <p:bg>
      <p:bgPr>
        <a:solidFill>
          <a:srgbClr val="F2F2F2"/>
        </a:solidFill>
        <a:effectLst/>
      </p:bgPr>
    </p:bg>
    <p:spTree>
      <p:nvGrpSpPr>
        <p:cNvPr id="1" name=""/>
        <p:cNvGrpSpPr/>
        <p:nvPr/>
      </p:nvGrpSpPr>
      <p:grpSpPr>
        <a:xfrm>
          <a:off x="0" y="0"/>
          <a:ext cx="0" cy="0"/>
          <a:chOff x="0" y="0"/>
          <a:chExt cx="0" cy="0"/>
        </a:xfrm>
      </p:grpSpPr>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11193423"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en-GB" sz="3200">
              <a:solidFill>
                <a:srgbClr val="13294B"/>
              </a:solidFill>
              <a:latin typeface="Arial Black" panose="020B0A04020102020204" pitchFamily="34" charset="0"/>
            </a:endParaRPr>
          </a:p>
        </p:txBody>
      </p:sp>
      <p:pic>
        <p:nvPicPr>
          <p:cNvPr id="31" name="Picture 2" descr="\\Mac\Home\Desktop\REBRANDING\template pptx\RINA colour RGB-white-pres.png">
            <a:extLst>
              <a:ext uri="{FF2B5EF4-FFF2-40B4-BE49-F238E27FC236}">
                <a16:creationId xmlns:a16="http://schemas.microsoft.com/office/drawing/2014/main" id="{E0840099-4193-A457-2590-2179BF5AF23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629647" y="344288"/>
            <a:ext cx="227388" cy="889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id="{4A9D8DE8-7132-ECC0-F512-68AC6160C24C}"/>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9">
            <a:extLst>
              <a:ext uri="{FF2B5EF4-FFF2-40B4-BE49-F238E27FC236}">
                <a16:creationId xmlns:a16="http://schemas.microsoft.com/office/drawing/2014/main" id="{649B0681-BB69-3DD7-1CCC-9E773628FACE}"/>
              </a:ext>
            </a:extLst>
          </p:cNvPr>
          <p:cNvSpPr>
            <a:spLocks noGrp="1"/>
          </p:cNvSpPr>
          <p:nvPr>
            <p:ph type="body" sz="quarter" idx="12" hasCustomPrompt="1"/>
          </p:nvPr>
        </p:nvSpPr>
        <p:spPr>
          <a:xfrm>
            <a:off x="334961" y="1916113"/>
            <a:ext cx="5761039" cy="4608511"/>
          </a:xfrm>
          <a:prstGeom prst="rect">
            <a:avLst/>
          </a:prstGeom>
        </p:spPr>
        <p:txBody>
          <a:bodyPr vert="horz" anchor="ctr"/>
          <a:lstStyle>
            <a:lvl1pPr marL="0" indent="0" algn="l" defTabSz="457200" rtl="0" eaLnBrk="1" latinLnBrk="0" hangingPunct="1">
              <a:lnSpc>
                <a:spcPct val="100000"/>
              </a:lnSpc>
              <a:spcBef>
                <a:spcPts val="200"/>
              </a:spcBef>
              <a:buNone/>
              <a:defRPr lang="it-IT"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b="1" kern="1200" dirty="0" smtClean="0">
                <a:solidFill>
                  <a:srgbClr val="0076A5"/>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3161680069"/>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full slide">
    <p:bg>
      <p:bgPr>
        <a:solidFill>
          <a:srgbClr val="F2F2F2"/>
        </a:solidFill>
        <a:effectLst/>
      </p:bgPr>
    </p:bg>
    <p:spTree>
      <p:nvGrpSpPr>
        <p:cNvPr id="1" name=""/>
        <p:cNvGrpSpPr/>
        <p:nvPr/>
      </p:nvGrpSpPr>
      <p:grpSpPr>
        <a:xfrm>
          <a:off x="0" y="0"/>
          <a:ext cx="0" cy="0"/>
          <a:chOff x="0" y="0"/>
          <a:chExt cx="0" cy="0"/>
        </a:xfrm>
      </p:grpSpPr>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11193423"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en-GB" sz="3200">
              <a:solidFill>
                <a:srgbClr val="13294B"/>
              </a:solidFill>
              <a:latin typeface="Arial Black" panose="020B0A04020102020204" pitchFamily="34" charset="0"/>
            </a:endParaRPr>
          </a:p>
        </p:txBody>
      </p:sp>
      <p:pic>
        <p:nvPicPr>
          <p:cNvPr id="31" name="Picture 2" descr="\\Mac\Home\Desktop\REBRANDING\template pptx\RINA colour RGB-white-pres.png">
            <a:extLst>
              <a:ext uri="{FF2B5EF4-FFF2-40B4-BE49-F238E27FC236}">
                <a16:creationId xmlns:a16="http://schemas.microsoft.com/office/drawing/2014/main" id="{E0840099-4193-A457-2590-2179BF5AF23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629647" y="344288"/>
            <a:ext cx="227388" cy="889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id="{4A9D8DE8-7132-ECC0-F512-68AC6160C24C}"/>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testo 9">
            <a:extLst>
              <a:ext uri="{FF2B5EF4-FFF2-40B4-BE49-F238E27FC236}">
                <a16:creationId xmlns:a16="http://schemas.microsoft.com/office/drawing/2014/main" id="{50D0C34C-2CD2-5982-8F59-52DBF2651E63}"/>
              </a:ext>
            </a:extLst>
          </p:cNvPr>
          <p:cNvSpPr>
            <a:spLocks noGrp="1"/>
          </p:cNvSpPr>
          <p:nvPr>
            <p:ph type="body" sz="quarter" idx="13" hasCustomPrompt="1"/>
          </p:nvPr>
        </p:nvSpPr>
        <p:spPr>
          <a:xfrm>
            <a:off x="334963" y="6129494"/>
            <a:ext cx="11522075" cy="395129"/>
          </a:xfrm>
          <a:prstGeom prst="rect">
            <a:avLst/>
          </a:prstGeom>
        </p:spPr>
        <p:txBody>
          <a:bodyPr vert="horz" anchor="ctr"/>
          <a:lstStyle>
            <a:lvl1pPr marL="0" indent="0" algn="l" defTabSz="457200" rtl="0" eaLnBrk="1" latinLnBrk="0" hangingPunct="1">
              <a:lnSpc>
                <a:spcPct val="100000"/>
              </a:lnSpc>
              <a:spcBef>
                <a:spcPts val="200"/>
              </a:spcBef>
              <a:buNone/>
              <a:defRPr lang="it-IT" sz="12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b="1" kern="1200" dirty="0" smtClean="0">
                <a:solidFill>
                  <a:srgbClr val="0076A5"/>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p:txBody>
      </p:sp>
    </p:spTree>
    <p:extLst>
      <p:ext uri="{BB962C8B-B14F-4D97-AF65-F5344CB8AC3E}">
        <p14:creationId xmlns:p14="http://schemas.microsoft.com/office/powerpoint/2010/main" val="608944312"/>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5x6 + text">
    <p:bg>
      <p:bgPr>
        <a:solidFill>
          <a:srgbClr val="F2F2F2"/>
        </a:solidFill>
        <a:effectLst/>
      </p:bgPr>
    </p:bg>
    <p:spTree>
      <p:nvGrpSpPr>
        <p:cNvPr id="1" name=""/>
        <p:cNvGrpSpPr/>
        <p:nvPr/>
      </p:nvGrpSpPr>
      <p:grpSpPr>
        <a:xfrm>
          <a:off x="0" y="0"/>
          <a:ext cx="0" cy="0"/>
          <a:chOff x="0" y="0"/>
          <a:chExt cx="0" cy="0"/>
        </a:xfrm>
      </p:grpSpPr>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11193423"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en-GB" sz="3200">
              <a:solidFill>
                <a:srgbClr val="13294B"/>
              </a:solidFill>
              <a:latin typeface="Arial Black" panose="020B0A04020102020204" pitchFamily="34" charset="0"/>
            </a:endParaRPr>
          </a:p>
        </p:txBody>
      </p:sp>
      <p:pic>
        <p:nvPicPr>
          <p:cNvPr id="31" name="Picture 2" descr="\\Mac\Home\Desktop\REBRANDING\template pptx\RINA colour RGB-white-pres.png">
            <a:extLst>
              <a:ext uri="{FF2B5EF4-FFF2-40B4-BE49-F238E27FC236}">
                <a16:creationId xmlns:a16="http://schemas.microsoft.com/office/drawing/2014/main" id="{E0840099-4193-A457-2590-2179BF5AF23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629647" y="344288"/>
            <a:ext cx="227388" cy="889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id="{4A9D8DE8-7132-ECC0-F512-68AC6160C24C}"/>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testo 9">
            <a:extLst>
              <a:ext uri="{FF2B5EF4-FFF2-40B4-BE49-F238E27FC236}">
                <a16:creationId xmlns:a16="http://schemas.microsoft.com/office/drawing/2014/main" id="{913EFD3F-CCD5-9AB6-9938-673C711BF86D}"/>
              </a:ext>
            </a:extLst>
          </p:cNvPr>
          <p:cNvSpPr>
            <a:spLocks noGrp="1"/>
          </p:cNvSpPr>
          <p:nvPr>
            <p:ph type="body" sz="quarter" idx="12" hasCustomPrompt="1"/>
          </p:nvPr>
        </p:nvSpPr>
        <p:spPr>
          <a:xfrm>
            <a:off x="334961" y="1916113"/>
            <a:ext cx="5761039" cy="4608511"/>
          </a:xfrm>
          <a:prstGeom prst="rect">
            <a:avLst/>
          </a:prstGeom>
        </p:spPr>
        <p:txBody>
          <a:bodyPr vert="horz" anchor="ctr"/>
          <a:lstStyle>
            <a:lvl1pPr marL="0" indent="0" algn="l" defTabSz="457200" rtl="0" eaLnBrk="1" latinLnBrk="0" hangingPunct="1">
              <a:lnSpc>
                <a:spcPct val="100000"/>
              </a:lnSpc>
              <a:spcBef>
                <a:spcPts val="200"/>
              </a:spcBef>
              <a:buNone/>
              <a:defRPr lang="it-IT"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b="1" kern="1200" dirty="0" smtClean="0">
                <a:solidFill>
                  <a:srgbClr val="0076A5"/>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a:p>
            <a:pPr lvl="1"/>
            <a:r>
              <a:rPr lang="it-IT"/>
              <a:t>Secondo livello</a:t>
            </a:r>
          </a:p>
        </p:txBody>
      </p:sp>
      <p:sp>
        <p:nvSpPr>
          <p:cNvPr id="4" name="Segnaposto testo 9">
            <a:extLst>
              <a:ext uri="{FF2B5EF4-FFF2-40B4-BE49-F238E27FC236}">
                <a16:creationId xmlns:a16="http://schemas.microsoft.com/office/drawing/2014/main" id="{FCA3BBAB-3C76-EA1B-052A-4C08FE887E8D}"/>
              </a:ext>
            </a:extLst>
          </p:cNvPr>
          <p:cNvSpPr>
            <a:spLocks noGrp="1"/>
          </p:cNvSpPr>
          <p:nvPr>
            <p:ph type="body" sz="quarter" idx="13" hasCustomPrompt="1"/>
          </p:nvPr>
        </p:nvSpPr>
        <p:spPr>
          <a:xfrm>
            <a:off x="6370320" y="6129494"/>
            <a:ext cx="5486718" cy="395129"/>
          </a:xfrm>
          <a:prstGeom prst="rect">
            <a:avLst/>
          </a:prstGeom>
        </p:spPr>
        <p:txBody>
          <a:bodyPr vert="horz" anchor="ctr"/>
          <a:lstStyle>
            <a:lvl1pPr marL="0" indent="0" algn="l" defTabSz="457200" rtl="0" eaLnBrk="1" latinLnBrk="0" hangingPunct="1">
              <a:lnSpc>
                <a:spcPct val="100000"/>
              </a:lnSpc>
              <a:spcBef>
                <a:spcPts val="200"/>
              </a:spcBef>
              <a:buNone/>
              <a:defRPr lang="it-IT" sz="12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b="1" kern="1200" dirty="0" smtClean="0">
                <a:solidFill>
                  <a:srgbClr val="0076A5"/>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p:txBody>
      </p:sp>
    </p:spTree>
    <p:extLst>
      <p:ext uri="{BB962C8B-B14F-4D97-AF65-F5344CB8AC3E}">
        <p14:creationId xmlns:p14="http://schemas.microsoft.com/office/powerpoint/2010/main" val="2978104468"/>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orld map + text">
    <p:bg>
      <p:bgPr>
        <a:solidFill>
          <a:srgbClr val="F2F2F2"/>
        </a:solidFill>
        <a:effectLst/>
      </p:bgPr>
    </p:bg>
    <p:spTree>
      <p:nvGrpSpPr>
        <p:cNvPr id="1" name=""/>
        <p:cNvGrpSpPr/>
        <p:nvPr/>
      </p:nvGrpSpPr>
      <p:grpSpPr>
        <a:xfrm>
          <a:off x="0" y="0"/>
          <a:ext cx="0" cy="0"/>
          <a:chOff x="0" y="0"/>
          <a:chExt cx="0" cy="0"/>
        </a:xfrm>
      </p:grpSpPr>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11193423"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en-GB" sz="3200">
              <a:solidFill>
                <a:srgbClr val="13294B"/>
              </a:solidFill>
              <a:latin typeface="Arial Black" panose="020B0A04020102020204" pitchFamily="34" charset="0"/>
            </a:endParaRPr>
          </a:p>
        </p:txBody>
      </p:sp>
      <p:pic>
        <p:nvPicPr>
          <p:cNvPr id="31" name="Picture 2" descr="\\Mac\Home\Desktop\REBRANDING\template pptx\RINA colour RGB-white-pres.png">
            <a:extLst>
              <a:ext uri="{FF2B5EF4-FFF2-40B4-BE49-F238E27FC236}">
                <a16:creationId xmlns:a16="http://schemas.microsoft.com/office/drawing/2014/main" id="{E0840099-4193-A457-2590-2179BF5AF23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629647" y="344288"/>
            <a:ext cx="227388" cy="889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id="{4A9D8DE8-7132-ECC0-F512-68AC6160C24C}"/>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 Placeholder 5">
            <a:extLst>
              <a:ext uri="{FF2B5EF4-FFF2-40B4-BE49-F238E27FC236}">
                <a16:creationId xmlns:a16="http://schemas.microsoft.com/office/drawing/2014/main" id="{473D5B11-D681-177E-C44F-E7459E122F07}"/>
              </a:ext>
            </a:extLst>
          </p:cNvPr>
          <p:cNvSpPr>
            <a:spLocks noGrp="1"/>
          </p:cNvSpPr>
          <p:nvPr>
            <p:ph type="body" sz="quarter" idx="10" hasCustomPrompt="1"/>
          </p:nvPr>
        </p:nvSpPr>
        <p:spPr>
          <a:xfrm>
            <a:off x="0" y="1916112"/>
            <a:ext cx="4998717" cy="4941887"/>
          </a:xfrm>
          <a:prstGeom prst="round1Rect">
            <a:avLst>
              <a:gd name="adj" fmla="val 13418"/>
            </a:avLst>
          </a:prstGeom>
          <a:solidFill>
            <a:srgbClr val="0076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
        <p:nvSpPr>
          <p:cNvPr id="5" name="Segnaposto testo 9">
            <a:extLst>
              <a:ext uri="{FF2B5EF4-FFF2-40B4-BE49-F238E27FC236}">
                <a16:creationId xmlns:a16="http://schemas.microsoft.com/office/drawing/2014/main" id="{0CA9AC39-FB4A-E00B-DBF0-4AB4E3C9BE6B}"/>
              </a:ext>
            </a:extLst>
          </p:cNvPr>
          <p:cNvSpPr>
            <a:spLocks noGrp="1"/>
          </p:cNvSpPr>
          <p:nvPr>
            <p:ph type="body" sz="quarter" idx="12" hasCustomPrompt="1"/>
          </p:nvPr>
        </p:nvSpPr>
        <p:spPr>
          <a:xfrm>
            <a:off x="334963" y="1916113"/>
            <a:ext cx="4470718" cy="4608511"/>
          </a:xfrm>
          <a:prstGeom prst="rect">
            <a:avLst/>
          </a:prstGeom>
        </p:spPr>
        <p:txBody>
          <a:bodyPr vert="horz" anchor="ctr"/>
          <a:lstStyle>
            <a:lvl1pPr marL="0" indent="0" algn="l" defTabSz="457200" rtl="0" eaLnBrk="1" latinLnBrk="0" hangingPunct="1">
              <a:lnSpc>
                <a:spcPct val="100000"/>
              </a:lnSpc>
              <a:spcBef>
                <a:spcPts val="200"/>
              </a:spcBef>
              <a:buNone/>
              <a:defRPr lang="it-IT"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b="1" kern="1200" dirty="0" smtClean="0">
                <a:solidFill>
                  <a:schemeClr val="bg1"/>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3044516243"/>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FFB6F22-483D-4FAF-BD24-21353840F5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Segnaposto immagine 11">
            <a:extLst>
              <a:ext uri="{FF2B5EF4-FFF2-40B4-BE49-F238E27FC236}">
                <a16:creationId xmlns:a16="http://schemas.microsoft.com/office/drawing/2014/main" id="{C9E0F5A9-4F9F-469C-B4AB-4F24C16C368C}"/>
              </a:ext>
            </a:extLst>
          </p:cNvPr>
          <p:cNvSpPr>
            <a:spLocks noGrp="1"/>
          </p:cNvSpPr>
          <p:nvPr>
            <p:ph type="pic" sz="quarter" idx="16" hasCustomPrompt="1"/>
          </p:nvPr>
        </p:nvSpPr>
        <p:spPr>
          <a:xfrm>
            <a:off x="6046259" y="605968"/>
            <a:ext cx="3248096" cy="1370537"/>
          </a:xfrm>
          <a:prstGeom prst="rect">
            <a:avLst/>
          </a:prstGeom>
        </p:spPr>
        <p:txBody>
          <a:bodyPr/>
          <a:lstStyle>
            <a:lvl1pPr marL="0" indent="0" algn="ctr">
              <a:buNone/>
              <a:defRPr sz="1600"/>
            </a:lvl1pPr>
          </a:lstStyle>
          <a:p>
            <a:r>
              <a:rPr lang="it-IT" dirty="0"/>
              <a:t>Company Logo</a:t>
            </a:r>
          </a:p>
        </p:txBody>
      </p:sp>
      <p:sp>
        <p:nvSpPr>
          <p:cNvPr id="14" name="Segnaposto testo 13">
            <a:extLst>
              <a:ext uri="{FF2B5EF4-FFF2-40B4-BE49-F238E27FC236}">
                <a16:creationId xmlns:a16="http://schemas.microsoft.com/office/drawing/2014/main" id="{E2B30A51-D438-460A-8D98-D0AD306F203E}"/>
              </a:ext>
            </a:extLst>
          </p:cNvPr>
          <p:cNvSpPr>
            <a:spLocks noGrp="1"/>
          </p:cNvSpPr>
          <p:nvPr>
            <p:ph type="body" sz="quarter" idx="17" hasCustomPrompt="1"/>
          </p:nvPr>
        </p:nvSpPr>
        <p:spPr>
          <a:xfrm>
            <a:off x="3747048" y="5045944"/>
            <a:ext cx="7847189" cy="1514654"/>
          </a:xfrm>
          <a:prstGeom prst="rect">
            <a:avLst/>
          </a:prstGeom>
        </p:spPr>
        <p:txBody>
          <a:bodyPr/>
          <a:lstStyle>
            <a:lvl1pPr marL="0" indent="0" algn="ctr">
              <a:buNone/>
              <a:defRPr sz="2000" b="0"/>
            </a:lvl1pPr>
          </a:lstStyle>
          <a:p>
            <a:pPr lvl="0"/>
            <a:r>
              <a:rPr lang="it-IT" dirty="0" err="1"/>
              <a:t>Authors</a:t>
            </a:r>
            <a:r>
              <a:rPr lang="it-IT" dirty="0"/>
              <a:t> and </a:t>
            </a:r>
            <a:r>
              <a:rPr lang="it-IT" dirty="0" err="1"/>
              <a:t>affiliations</a:t>
            </a:r>
            <a:r>
              <a:rPr lang="it-IT" dirty="0"/>
              <a:t> (companies)</a:t>
            </a:r>
          </a:p>
        </p:txBody>
      </p:sp>
      <p:sp>
        <p:nvSpPr>
          <p:cNvPr id="16" name="Segnaposto testo 15">
            <a:extLst>
              <a:ext uri="{FF2B5EF4-FFF2-40B4-BE49-F238E27FC236}">
                <a16:creationId xmlns:a16="http://schemas.microsoft.com/office/drawing/2014/main" id="{6AB0DE13-BB45-473C-BAEB-E97622163FC2}"/>
              </a:ext>
            </a:extLst>
          </p:cNvPr>
          <p:cNvSpPr>
            <a:spLocks noGrp="1"/>
          </p:cNvSpPr>
          <p:nvPr>
            <p:ph type="body" sz="quarter" idx="18" hasCustomPrompt="1"/>
          </p:nvPr>
        </p:nvSpPr>
        <p:spPr>
          <a:xfrm>
            <a:off x="3746378" y="2601159"/>
            <a:ext cx="7847859" cy="2027253"/>
          </a:xfrm>
          <a:prstGeom prst="rect">
            <a:avLst/>
          </a:prstGeom>
        </p:spPr>
        <p:txBody>
          <a:bodyPr anchor="b"/>
          <a:lstStyle>
            <a:lvl1pPr marL="0" indent="0" algn="ctr">
              <a:buNone/>
              <a:defRPr b="1"/>
            </a:lvl1pPr>
          </a:lstStyle>
          <a:p>
            <a:pPr lvl="0"/>
            <a:r>
              <a:rPr lang="it-IT" dirty="0"/>
              <a:t>Title</a:t>
            </a:r>
          </a:p>
          <a:p>
            <a:pPr lvl="0"/>
            <a:r>
              <a:rPr lang="it-IT" dirty="0"/>
              <a:t>Title</a:t>
            </a:r>
          </a:p>
          <a:p>
            <a:pPr lvl="0"/>
            <a:r>
              <a:rPr lang="it-IT" dirty="0"/>
              <a:t>Title</a:t>
            </a:r>
          </a:p>
          <a:p>
            <a:pPr lvl="0"/>
            <a:r>
              <a:rPr lang="it-IT" dirty="0"/>
              <a:t>Title</a:t>
            </a:r>
          </a:p>
        </p:txBody>
      </p:sp>
    </p:spTree>
    <p:extLst>
      <p:ext uri="{BB962C8B-B14F-4D97-AF65-F5344CB8AC3E}">
        <p14:creationId xmlns:p14="http://schemas.microsoft.com/office/powerpoint/2010/main" val="928996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_01">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8CA83AC-2D5E-45A7-9A4A-7A6FEF7F4E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7293A480-D458-43D9-8453-5190C9CC9D4F}"/>
              </a:ext>
            </a:extLst>
          </p:cNvPr>
          <p:cNvSpPr>
            <a:spLocks noGrp="1"/>
          </p:cNvSpPr>
          <p:nvPr>
            <p:ph idx="1" hasCustomPrompt="1"/>
          </p:nvPr>
        </p:nvSpPr>
        <p:spPr>
          <a:xfrm>
            <a:off x="214197" y="213064"/>
            <a:ext cx="9711038" cy="6454065"/>
          </a:xfrm>
          <a:prstGeom prst="rect">
            <a:avLst/>
          </a:prstGeom>
        </p:spPr>
        <p:txBody>
          <a:bodyPr/>
          <a:lstStyle>
            <a:lvl1pPr marL="0" indent="0">
              <a:buNone/>
              <a:defRPr sz="1800"/>
            </a:lvl1pPr>
          </a:lstStyle>
          <a:p>
            <a:pPr lvl="0"/>
            <a:r>
              <a:rPr lang="it-IT" dirty="0"/>
              <a:t>SLIDE</a:t>
            </a:r>
          </a:p>
        </p:txBody>
      </p:sp>
    </p:spTree>
    <p:extLst>
      <p:ext uri="{BB962C8B-B14F-4D97-AF65-F5344CB8AC3E}">
        <p14:creationId xmlns:p14="http://schemas.microsoft.com/office/powerpoint/2010/main" val="2710800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_02">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8CA83AC-2D5E-45A7-9A4A-7A6FEF7F4E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024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968569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al Cover">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4C62DC27-8991-871A-7DFE-C9209BF59381}"/>
              </a:ext>
            </a:extLst>
          </p:cNvPr>
          <p:cNvSpPr>
            <a:spLocks noGrp="1"/>
          </p:cNvSpPr>
          <p:nvPr>
            <p:ph type="pic" idx="1"/>
          </p:nvPr>
        </p:nvSpPr>
        <p:spPr>
          <a:xfrm>
            <a:off x="0" y="0"/>
            <a:ext cx="12191999" cy="6858000"/>
          </a:xfrm>
          <a:prstGeom prst="rect">
            <a:avLst/>
          </a:prstGeom>
        </p:spPr>
        <p:txBody>
          <a:bodyPr/>
          <a:lstStyle>
            <a:lvl1pPr marL="0" indent="0">
              <a:buNone/>
              <a:defRPr sz="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5">
            <a:extLst>
              <a:ext uri="{FF2B5EF4-FFF2-40B4-BE49-F238E27FC236}">
                <a16:creationId xmlns:a16="http://schemas.microsoft.com/office/drawing/2014/main" id="{2196C9AD-3891-7359-D3BE-5A8F9FF85DA8}"/>
              </a:ext>
            </a:extLst>
          </p:cNvPr>
          <p:cNvSpPr>
            <a:spLocks noGrp="1"/>
          </p:cNvSpPr>
          <p:nvPr>
            <p:ph type="body" sz="quarter" idx="10" hasCustomPrompt="1"/>
          </p:nvPr>
        </p:nvSpPr>
        <p:spPr>
          <a:xfrm>
            <a:off x="0" y="2882096"/>
            <a:ext cx="5092861" cy="3975903"/>
          </a:xfrm>
          <a:prstGeom prst="round1Rect">
            <a:avLst>
              <a:gd name="adj" fmla="val 21890"/>
            </a:avLst>
          </a:prstGeom>
          <a:solidFill>
            <a:srgbClr val="0076A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
        <p:nvSpPr>
          <p:cNvPr id="5" name="Segnaposto testo 5">
            <a:extLst>
              <a:ext uri="{FF2B5EF4-FFF2-40B4-BE49-F238E27FC236}">
                <a16:creationId xmlns:a16="http://schemas.microsoft.com/office/drawing/2014/main" id="{1FB99BFB-91DD-7350-57B0-771F3E3009BC}"/>
              </a:ext>
            </a:extLst>
          </p:cNvPr>
          <p:cNvSpPr>
            <a:spLocks noGrp="1"/>
          </p:cNvSpPr>
          <p:nvPr>
            <p:ph type="body" sz="quarter" idx="11"/>
          </p:nvPr>
        </p:nvSpPr>
        <p:spPr>
          <a:xfrm>
            <a:off x="334963" y="3429000"/>
            <a:ext cx="4237037" cy="1386840"/>
          </a:xfrm>
          <a:prstGeom prst="rect">
            <a:avLst/>
          </a:prstGeom>
        </p:spPr>
        <p:txBody>
          <a:bodyPr anchor="ctr"/>
          <a:lstStyle>
            <a:lvl1pPr marL="0" indent="0">
              <a:lnSpc>
                <a:spcPct val="100000"/>
              </a:lnSpc>
              <a:spcBef>
                <a:spcPts val="200"/>
              </a:spcBef>
              <a:buNone/>
              <a:defRPr sz="3800">
                <a:solidFill>
                  <a:schemeClr val="bg1"/>
                </a:solidFill>
                <a:latin typeface="Arial Black" panose="020B0A04020102020204" pitchFamily="34" charset="0"/>
              </a:defRPr>
            </a:lvl1pPr>
          </a:lstStyle>
          <a:p>
            <a:endParaRPr lang="en-GB"/>
          </a:p>
        </p:txBody>
      </p:sp>
      <p:sp>
        <p:nvSpPr>
          <p:cNvPr id="7" name="Segnaposto testo 5">
            <a:extLst>
              <a:ext uri="{FF2B5EF4-FFF2-40B4-BE49-F238E27FC236}">
                <a16:creationId xmlns:a16="http://schemas.microsoft.com/office/drawing/2014/main" id="{613EB21F-36B3-0084-F0AD-7B738B1E31CE}"/>
              </a:ext>
            </a:extLst>
          </p:cNvPr>
          <p:cNvSpPr>
            <a:spLocks noGrp="1"/>
          </p:cNvSpPr>
          <p:nvPr>
            <p:ph type="body" sz="quarter" idx="12"/>
          </p:nvPr>
        </p:nvSpPr>
        <p:spPr>
          <a:xfrm>
            <a:off x="334962" y="5440680"/>
            <a:ext cx="4237037" cy="1083945"/>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endParaRPr lang="en-GB"/>
          </a:p>
        </p:txBody>
      </p:sp>
      <p:grpSp>
        <p:nvGrpSpPr>
          <p:cNvPr id="9" name="Group 8">
            <a:extLst>
              <a:ext uri="{FF2B5EF4-FFF2-40B4-BE49-F238E27FC236}">
                <a16:creationId xmlns:a16="http://schemas.microsoft.com/office/drawing/2014/main" id="{3FF5D68D-E87A-782B-5C3D-FD480E1C6C74}"/>
              </a:ext>
            </a:extLst>
          </p:cNvPr>
          <p:cNvGrpSpPr/>
          <p:nvPr userDrawn="1"/>
        </p:nvGrpSpPr>
        <p:grpSpPr>
          <a:xfrm>
            <a:off x="10245090" y="333375"/>
            <a:ext cx="1611750" cy="1237323"/>
            <a:chOff x="10245090" y="333375"/>
            <a:chExt cx="1611750" cy="1237323"/>
          </a:xfrm>
        </p:grpSpPr>
        <p:sp>
          <p:nvSpPr>
            <p:cNvPr id="14" name="Freeform: Shape 13">
              <a:extLst>
                <a:ext uri="{FF2B5EF4-FFF2-40B4-BE49-F238E27FC236}">
                  <a16:creationId xmlns:a16="http://schemas.microsoft.com/office/drawing/2014/main" id="{A42D02CA-CADA-8D02-B5E5-B3BAC764A21B}"/>
                </a:ext>
              </a:extLst>
            </p:cNvPr>
            <p:cNvSpPr/>
            <p:nvPr/>
          </p:nvSpPr>
          <p:spPr>
            <a:xfrm>
              <a:off x="11031817" y="333375"/>
              <a:ext cx="272221" cy="1237323"/>
            </a:xfrm>
            <a:custGeom>
              <a:avLst/>
              <a:gdLst>
                <a:gd name="connsiteX0" fmla="*/ 18564 w 272221"/>
                <a:gd name="connsiteY0" fmla="*/ 1237324 h 1237323"/>
                <a:gd name="connsiteX1" fmla="*/ 272221 w 272221"/>
                <a:gd name="connsiteY1" fmla="*/ 899876 h 1237323"/>
                <a:gd name="connsiteX2" fmla="*/ 18564 w 272221"/>
                <a:gd name="connsiteY2" fmla="*/ 562429 h 1237323"/>
                <a:gd name="connsiteX3" fmla="*/ 18564 w 272221"/>
                <a:gd name="connsiteY3" fmla="*/ 1237324 h 1237323"/>
                <a:gd name="connsiteX4" fmla="*/ 253647 w 272221"/>
                <a:gd name="connsiteY4" fmla="*/ 0 h 1237323"/>
                <a:gd name="connsiteX5" fmla="*/ 0 w 272221"/>
                <a:gd name="connsiteY5" fmla="*/ 337448 h 1237323"/>
                <a:gd name="connsiteX6" fmla="*/ 253647 w 272221"/>
                <a:gd name="connsiteY6" fmla="*/ 674905 h 1237323"/>
                <a:gd name="connsiteX7" fmla="*/ 253647 w 272221"/>
                <a:gd name="connsiteY7" fmla="*/ 0 h 123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21" h="1237323">
                  <a:moveTo>
                    <a:pt x="18564" y="1237324"/>
                  </a:moveTo>
                  <a:lnTo>
                    <a:pt x="272221" y="899876"/>
                  </a:lnTo>
                  <a:lnTo>
                    <a:pt x="18564" y="562429"/>
                  </a:lnTo>
                  <a:lnTo>
                    <a:pt x="18564" y="1237324"/>
                  </a:lnTo>
                  <a:close/>
                  <a:moveTo>
                    <a:pt x="253647" y="0"/>
                  </a:moveTo>
                  <a:lnTo>
                    <a:pt x="0" y="337448"/>
                  </a:lnTo>
                  <a:lnTo>
                    <a:pt x="253647" y="674905"/>
                  </a:lnTo>
                  <a:lnTo>
                    <a:pt x="253647" y="0"/>
                  </a:lnTo>
                  <a:close/>
                </a:path>
              </a:pathLst>
            </a:custGeom>
            <a:solidFill>
              <a:srgbClr val="FFFFFF"/>
            </a:solidFill>
            <a:ln w="946" cap="flat">
              <a:noFill/>
              <a:prstDash val="solid"/>
              <a:miter/>
            </a:ln>
          </p:spPr>
          <p:txBody>
            <a:bodyPr rtlCol="0" anchor="t"/>
            <a:lstStyle/>
            <a:p>
              <a:r>
                <a:rPr lang="en-GB" sz="100">
                  <a:solidFill>
                    <a:schemeClr val="bg1"/>
                  </a:solidFill>
                </a:rPr>
                <a:t>a</a:t>
              </a:r>
              <a:endParaRPr lang="it-IT" sz="100">
                <a:solidFill>
                  <a:schemeClr val="bg1"/>
                </a:solidFill>
              </a:endParaRPr>
            </a:p>
          </p:txBody>
        </p:sp>
        <p:sp>
          <p:nvSpPr>
            <p:cNvPr id="15" name="Freeform: Shape 14">
              <a:extLst>
                <a:ext uri="{FF2B5EF4-FFF2-40B4-BE49-F238E27FC236}">
                  <a16:creationId xmlns:a16="http://schemas.microsoft.com/office/drawing/2014/main" id="{85D79895-F228-030B-6BBB-47EE1CB54B2F}"/>
                </a:ext>
              </a:extLst>
            </p:cNvPr>
            <p:cNvSpPr/>
            <p:nvPr/>
          </p:nvSpPr>
          <p:spPr>
            <a:xfrm>
              <a:off x="10245090" y="670832"/>
              <a:ext cx="1611750" cy="562419"/>
            </a:xfrm>
            <a:custGeom>
              <a:avLst/>
              <a:gdLst>
                <a:gd name="connsiteX0" fmla="*/ 112486 w 1611750"/>
                <a:gd name="connsiteY0" fmla="*/ 118446 h 562419"/>
                <a:gd name="connsiteX1" fmla="*/ 337457 w 1611750"/>
                <a:gd name="connsiteY1" fmla="*/ 118446 h 562419"/>
                <a:gd name="connsiteX2" fmla="*/ 337457 w 1611750"/>
                <a:gd name="connsiteY2" fmla="*/ 224962 h 562419"/>
                <a:gd name="connsiteX3" fmla="*/ 112486 w 1611750"/>
                <a:gd name="connsiteY3" fmla="*/ 224962 h 562419"/>
                <a:gd name="connsiteX4" fmla="*/ 112486 w 1611750"/>
                <a:gd name="connsiteY4" fmla="*/ 118446 h 562419"/>
                <a:gd name="connsiteX5" fmla="*/ 478619 w 1611750"/>
                <a:gd name="connsiteY5" fmla="*/ 562419 h 562419"/>
                <a:gd name="connsiteX6" fmla="*/ 313586 w 1611750"/>
                <a:gd name="connsiteY6" fmla="*/ 343418 h 562419"/>
                <a:gd name="connsiteX7" fmla="*/ 337457 w 1611750"/>
                <a:gd name="connsiteY7" fmla="*/ 343418 h 562419"/>
                <a:gd name="connsiteX8" fmla="*/ 449943 w 1611750"/>
                <a:gd name="connsiteY8" fmla="*/ 230932 h 562419"/>
                <a:gd name="connsiteX9" fmla="*/ 449943 w 1611750"/>
                <a:gd name="connsiteY9" fmla="*/ 230932 h 562419"/>
                <a:gd name="connsiteX10" fmla="*/ 449943 w 1611750"/>
                <a:gd name="connsiteY10" fmla="*/ 112486 h 562419"/>
                <a:gd name="connsiteX11" fmla="*/ 337457 w 1611750"/>
                <a:gd name="connsiteY11" fmla="*/ 0 h 562419"/>
                <a:gd name="connsiteX12" fmla="*/ 0 w 1611750"/>
                <a:gd name="connsiteY12" fmla="*/ 0 h 562419"/>
                <a:gd name="connsiteX13" fmla="*/ 0 w 1611750"/>
                <a:gd name="connsiteY13" fmla="*/ 562419 h 562419"/>
                <a:gd name="connsiteX14" fmla="*/ 112486 w 1611750"/>
                <a:gd name="connsiteY14" fmla="*/ 562419 h 562419"/>
                <a:gd name="connsiteX15" fmla="*/ 112486 w 1611750"/>
                <a:gd name="connsiteY15" fmla="*/ 343418 h 562419"/>
                <a:gd name="connsiteX16" fmla="*/ 173420 w 1611750"/>
                <a:gd name="connsiteY16" fmla="*/ 343418 h 562419"/>
                <a:gd name="connsiteX17" fmla="*/ 173154 w 1611750"/>
                <a:gd name="connsiteY17" fmla="*/ 343418 h 562419"/>
                <a:gd name="connsiteX18" fmla="*/ 337770 w 1611750"/>
                <a:gd name="connsiteY18" fmla="*/ 562419 h 562419"/>
                <a:gd name="connsiteX19" fmla="*/ 478619 w 1611750"/>
                <a:gd name="connsiteY19" fmla="*/ 562419 h 562419"/>
                <a:gd name="connsiteX20" fmla="*/ 571375 w 1611750"/>
                <a:gd name="connsiteY20" fmla="*/ 562419 h 562419"/>
                <a:gd name="connsiteX21" fmla="*/ 683861 w 1611750"/>
                <a:gd name="connsiteY21" fmla="*/ 562419 h 562419"/>
                <a:gd name="connsiteX22" fmla="*/ 683861 w 1611750"/>
                <a:gd name="connsiteY22" fmla="*/ 0 h 562419"/>
                <a:gd name="connsiteX23" fmla="*/ 571375 w 1611750"/>
                <a:gd name="connsiteY23" fmla="*/ 0 h 562419"/>
                <a:gd name="connsiteX24" fmla="*/ 571375 w 1611750"/>
                <a:gd name="connsiteY24" fmla="*/ 562419 h 562419"/>
                <a:gd name="connsiteX25" fmla="*/ 1499264 w 1611750"/>
                <a:gd name="connsiteY25" fmla="*/ 224971 h 562419"/>
                <a:gd name="connsiteX26" fmla="*/ 1274302 w 1611750"/>
                <a:gd name="connsiteY26" fmla="*/ 224971 h 562419"/>
                <a:gd name="connsiteX27" fmla="*/ 1274302 w 1611750"/>
                <a:gd name="connsiteY27" fmla="*/ 118456 h 562419"/>
                <a:gd name="connsiteX28" fmla="*/ 1499264 w 1611750"/>
                <a:gd name="connsiteY28" fmla="*/ 118456 h 562419"/>
                <a:gd name="connsiteX29" fmla="*/ 1499264 w 1611750"/>
                <a:gd name="connsiteY29" fmla="*/ 224971 h 562419"/>
                <a:gd name="connsiteX30" fmla="*/ 1499264 w 1611750"/>
                <a:gd name="connsiteY30" fmla="*/ 562419 h 562419"/>
                <a:gd name="connsiteX31" fmla="*/ 1611750 w 1611750"/>
                <a:gd name="connsiteY31" fmla="*/ 562419 h 562419"/>
                <a:gd name="connsiteX32" fmla="*/ 1611750 w 1611750"/>
                <a:gd name="connsiteY32" fmla="*/ 112486 h 562419"/>
                <a:gd name="connsiteX33" fmla="*/ 1499264 w 1611750"/>
                <a:gd name="connsiteY33" fmla="*/ 0 h 562419"/>
                <a:gd name="connsiteX34" fmla="*/ 1161816 w 1611750"/>
                <a:gd name="connsiteY34" fmla="*/ 0 h 562419"/>
                <a:gd name="connsiteX35" fmla="*/ 1161816 w 1611750"/>
                <a:gd name="connsiteY35" fmla="*/ 562419 h 562419"/>
                <a:gd name="connsiteX36" fmla="*/ 1274302 w 1611750"/>
                <a:gd name="connsiteY36" fmla="*/ 562419 h 562419"/>
                <a:gd name="connsiteX37" fmla="*/ 1274302 w 1611750"/>
                <a:gd name="connsiteY37" fmla="*/ 343418 h 562419"/>
                <a:gd name="connsiteX38" fmla="*/ 1499264 w 1611750"/>
                <a:gd name="connsiteY38" fmla="*/ 343418 h 562419"/>
                <a:gd name="connsiteX39" fmla="*/ 1499264 w 1611750"/>
                <a:gd name="connsiteY39" fmla="*/ 562419 h 56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1750" h="562419">
                  <a:moveTo>
                    <a:pt x="112486" y="118446"/>
                  </a:moveTo>
                  <a:lnTo>
                    <a:pt x="337457" y="118446"/>
                  </a:lnTo>
                  <a:lnTo>
                    <a:pt x="337457" y="224962"/>
                  </a:lnTo>
                  <a:lnTo>
                    <a:pt x="112486" y="224962"/>
                  </a:lnTo>
                  <a:lnTo>
                    <a:pt x="112486" y="118446"/>
                  </a:lnTo>
                  <a:close/>
                  <a:moveTo>
                    <a:pt x="478619" y="562419"/>
                  </a:moveTo>
                  <a:lnTo>
                    <a:pt x="313586" y="343418"/>
                  </a:lnTo>
                  <a:lnTo>
                    <a:pt x="337457" y="343418"/>
                  </a:lnTo>
                  <a:cubicBezTo>
                    <a:pt x="399576" y="343418"/>
                    <a:pt x="449943" y="293060"/>
                    <a:pt x="449943" y="230932"/>
                  </a:cubicBezTo>
                  <a:lnTo>
                    <a:pt x="449943" y="230932"/>
                  </a:lnTo>
                  <a:lnTo>
                    <a:pt x="449943" y="112486"/>
                  </a:lnTo>
                  <a:cubicBezTo>
                    <a:pt x="449943" y="50358"/>
                    <a:pt x="399576" y="0"/>
                    <a:pt x="337457" y="0"/>
                  </a:cubicBezTo>
                  <a:lnTo>
                    <a:pt x="0" y="0"/>
                  </a:lnTo>
                  <a:lnTo>
                    <a:pt x="0" y="562419"/>
                  </a:lnTo>
                  <a:lnTo>
                    <a:pt x="112486" y="562419"/>
                  </a:lnTo>
                  <a:lnTo>
                    <a:pt x="112486" y="343418"/>
                  </a:lnTo>
                  <a:lnTo>
                    <a:pt x="173420" y="343418"/>
                  </a:lnTo>
                  <a:lnTo>
                    <a:pt x="173154" y="343418"/>
                  </a:lnTo>
                  <a:lnTo>
                    <a:pt x="337770" y="562419"/>
                  </a:lnTo>
                  <a:lnTo>
                    <a:pt x="478619" y="562419"/>
                  </a:lnTo>
                  <a:close/>
                  <a:moveTo>
                    <a:pt x="571375" y="562419"/>
                  </a:moveTo>
                  <a:lnTo>
                    <a:pt x="683861" y="562419"/>
                  </a:lnTo>
                  <a:lnTo>
                    <a:pt x="683861" y="0"/>
                  </a:lnTo>
                  <a:lnTo>
                    <a:pt x="571375" y="0"/>
                  </a:lnTo>
                  <a:lnTo>
                    <a:pt x="571375" y="562419"/>
                  </a:lnTo>
                  <a:close/>
                  <a:moveTo>
                    <a:pt x="1499264" y="224971"/>
                  </a:moveTo>
                  <a:lnTo>
                    <a:pt x="1274302" y="224971"/>
                  </a:lnTo>
                  <a:lnTo>
                    <a:pt x="1274302" y="118456"/>
                  </a:lnTo>
                  <a:lnTo>
                    <a:pt x="1499264" y="118456"/>
                  </a:lnTo>
                  <a:lnTo>
                    <a:pt x="1499264" y="224971"/>
                  </a:lnTo>
                  <a:close/>
                  <a:moveTo>
                    <a:pt x="1499264" y="562419"/>
                  </a:moveTo>
                  <a:lnTo>
                    <a:pt x="1611750" y="562419"/>
                  </a:lnTo>
                  <a:lnTo>
                    <a:pt x="1611750" y="112486"/>
                  </a:lnTo>
                  <a:cubicBezTo>
                    <a:pt x="1611750" y="50358"/>
                    <a:pt x="1561383" y="0"/>
                    <a:pt x="1499264" y="0"/>
                  </a:cubicBezTo>
                  <a:lnTo>
                    <a:pt x="1161816" y="0"/>
                  </a:lnTo>
                  <a:lnTo>
                    <a:pt x="1161816" y="562419"/>
                  </a:lnTo>
                  <a:lnTo>
                    <a:pt x="1274302" y="562419"/>
                  </a:lnTo>
                  <a:lnTo>
                    <a:pt x="1274302" y="343418"/>
                  </a:lnTo>
                  <a:lnTo>
                    <a:pt x="1499264" y="343418"/>
                  </a:lnTo>
                  <a:lnTo>
                    <a:pt x="1499264" y="562419"/>
                  </a:lnTo>
                  <a:close/>
                </a:path>
              </a:pathLst>
            </a:custGeom>
            <a:solidFill>
              <a:srgbClr val="FFFFFF"/>
            </a:solidFill>
            <a:ln w="946" cap="flat">
              <a:noFill/>
              <a:prstDash val="solid"/>
              <a:miter/>
            </a:ln>
          </p:spPr>
          <p:txBody>
            <a:bodyPr rtlCol="0" anchor="ctr"/>
            <a:lstStyle/>
            <a:p>
              <a:r>
                <a:rPr lang="en-GB" sz="100">
                  <a:solidFill>
                    <a:schemeClr val="bg1"/>
                  </a:solidFill>
                </a:rPr>
                <a:t>a</a:t>
              </a:r>
              <a:endParaRPr lang="it-IT" sz="100">
                <a:solidFill>
                  <a:schemeClr val="bg1"/>
                </a:solidFill>
              </a:endParaRPr>
            </a:p>
          </p:txBody>
        </p:sp>
      </p:grpSp>
      <p:sp>
        <p:nvSpPr>
          <p:cNvPr id="2" name="Text Placeholder 5">
            <a:extLst>
              <a:ext uri="{FF2B5EF4-FFF2-40B4-BE49-F238E27FC236}">
                <a16:creationId xmlns:a16="http://schemas.microsoft.com/office/drawing/2014/main" id="{61B0B8C2-3D8E-DAC9-26B2-47F897AA3A58}"/>
              </a:ext>
            </a:extLst>
          </p:cNvPr>
          <p:cNvSpPr>
            <a:spLocks noGrp="1"/>
          </p:cNvSpPr>
          <p:nvPr>
            <p:ph type="body" sz="quarter" idx="13" hasCustomPrompt="1"/>
          </p:nvPr>
        </p:nvSpPr>
        <p:spPr>
          <a:xfrm flipV="1">
            <a:off x="0" y="-5"/>
            <a:ext cx="2334768" cy="2260881"/>
          </a:xfrm>
          <a:prstGeom prst="round2SameRect">
            <a:avLst/>
          </a:prstGeom>
          <a:solidFill>
            <a:srgbClr val="0076A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grpSp>
        <p:nvGrpSpPr>
          <p:cNvPr id="213" name="Qrcode">
            <a:extLst>
              <a:ext uri="{FF2B5EF4-FFF2-40B4-BE49-F238E27FC236}">
                <a16:creationId xmlns:a16="http://schemas.microsoft.com/office/drawing/2014/main" id="{A294BC34-4F03-1D1B-97E8-E7588C702BF9}"/>
              </a:ext>
            </a:extLst>
          </p:cNvPr>
          <p:cNvGrpSpPr/>
          <p:nvPr userDrawn="1"/>
        </p:nvGrpSpPr>
        <p:grpSpPr>
          <a:xfrm>
            <a:off x="624459" y="839937"/>
            <a:ext cx="1082420" cy="1082420"/>
            <a:chOff x="624459" y="839937"/>
            <a:chExt cx="1082420" cy="1082420"/>
          </a:xfrm>
        </p:grpSpPr>
        <p:sp>
          <p:nvSpPr>
            <p:cNvPr id="16" name="Freeform: Shape 15">
              <a:extLst>
                <a:ext uri="{FF2B5EF4-FFF2-40B4-BE49-F238E27FC236}">
                  <a16:creationId xmlns:a16="http://schemas.microsoft.com/office/drawing/2014/main" id="{40F81248-417E-5CBD-C1EB-3E8B7E441E51}"/>
                </a:ext>
              </a:extLst>
            </p:cNvPr>
            <p:cNvSpPr/>
            <p:nvPr/>
          </p:nvSpPr>
          <p:spPr>
            <a:xfrm>
              <a:off x="624459" y="839937"/>
              <a:ext cx="43338" cy="259746"/>
            </a:xfrm>
            <a:custGeom>
              <a:avLst/>
              <a:gdLst>
                <a:gd name="connsiteX0" fmla="*/ 0 w 43338"/>
                <a:gd name="connsiteY0" fmla="*/ 0 h 259746"/>
                <a:gd name="connsiteX1" fmla="*/ 43339 w 43338"/>
                <a:gd name="connsiteY1" fmla="*/ 0 h 259746"/>
                <a:gd name="connsiteX2" fmla="*/ 43339 w 43338"/>
                <a:gd name="connsiteY2" fmla="*/ 259747 h 259746"/>
                <a:gd name="connsiteX3" fmla="*/ 0 w 43338"/>
                <a:gd name="connsiteY3" fmla="*/ 259747 h 259746"/>
              </a:gdLst>
              <a:ahLst/>
              <a:cxnLst>
                <a:cxn ang="0">
                  <a:pos x="connsiteX0" y="connsiteY0"/>
                </a:cxn>
                <a:cxn ang="0">
                  <a:pos x="connsiteX1" y="connsiteY1"/>
                </a:cxn>
                <a:cxn ang="0">
                  <a:pos x="connsiteX2" y="connsiteY2"/>
                </a:cxn>
                <a:cxn ang="0">
                  <a:pos x="connsiteX3" y="connsiteY3"/>
                </a:cxn>
              </a:cxnLst>
              <a:rect l="l" t="t" r="r" b="b"/>
              <a:pathLst>
                <a:path w="43338" h="259746">
                  <a:moveTo>
                    <a:pt x="0" y="0"/>
                  </a:moveTo>
                  <a:lnTo>
                    <a:pt x="43339" y="0"/>
                  </a:lnTo>
                  <a:lnTo>
                    <a:pt x="43339" y="259747"/>
                  </a:lnTo>
                  <a:lnTo>
                    <a:pt x="0" y="259747"/>
                  </a:lnTo>
                  <a:close/>
                </a:path>
              </a:pathLst>
            </a:custGeom>
            <a:solidFill>
              <a:srgbClr val="FFFFFF"/>
            </a:solidFill>
            <a:ln w="9525" cap="flat">
              <a:noFill/>
              <a:prstDash val="solid"/>
              <a:miter/>
            </a:ln>
          </p:spPr>
          <p:txBody>
            <a:bodyPr rtlCol="0" anchor="ctr"/>
            <a:lstStyle/>
            <a:p>
              <a:endParaRPr lang="it-IT"/>
            </a:p>
          </p:txBody>
        </p:sp>
        <p:sp>
          <p:nvSpPr>
            <p:cNvPr id="17" name="Freeform: Shape 16">
              <a:extLst>
                <a:ext uri="{FF2B5EF4-FFF2-40B4-BE49-F238E27FC236}">
                  <a16:creationId xmlns:a16="http://schemas.microsoft.com/office/drawing/2014/main" id="{A912D680-4EA1-E8FC-2823-B72A97E038AE}"/>
                </a:ext>
              </a:extLst>
            </p:cNvPr>
            <p:cNvSpPr/>
            <p:nvPr/>
          </p:nvSpPr>
          <p:spPr>
            <a:xfrm>
              <a:off x="624459" y="1099683"/>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8" name="Freeform: Shape 17">
              <a:extLst>
                <a:ext uri="{FF2B5EF4-FFF2-40B4-BE49-F238E27FC236}">
                  <a16:creationId xmlns:a16="http://schemas.microsoft.com/office/drawing/2014/main" id="{BBA2AB69-74B0-7696-7DFF-C58304F4E09E}"/>
                </a:ext>
              </a:extLst>
            </p:cNvPr>
            <p:cNvSpPr/>
            <p:nvPr/>
          </p:nvSpPr>
          <p:spPr>
            <a:xfrm>
              <a:off x="624459" y="1186266"/>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9" name="Freeform: Shape 18">
              <a:extLst>
                <a:ext uri="{FF2B5EF4-FFF2-40B4-BE49-F238E27FC236}">
                  <a16:creationId xmlns:a16="http://schemas.microsoft.com/office/drawing/2014/main" id="{8C8DDE65-955F-E1A4-9821-7E5B0CEF7A4D}"/>
                </a:ext>
              </a:extLst>
            </p:cNvPr>
            <p:cNvSpPr/>
            <p:nvPr/>
          </p:nvSpPr>
          <p:spPr>
            <a:xfrm>
              <a:off x="624459" y="1446108"/>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20" name="Freeform: Shape 19">
              <a:extLst>
                <a:ext uri="{FF2B5EF4-FFF2-40B4-BE49-F238E27FC236}">
                  <a16:creationId xmlns:a16="http://schemas.microsoft.com/office/drawing/2014/main" id="{D2DAE5C2-CD62-EBC6-3310-B7FB9CDD221D}"/>
                </a:ext>
              </a:extLst>
            </p:cNvPr>
            <p:cNvSpPr/>
            <p:nvPr/>
          </p:nvSpPr>
          <p:spPr>
            <a:xfrm>
              <a:off x="624459" y="1532690"/>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21" name="Freeform: Shape 20">
              <a:extLst>
                <a:ext uri="{FF2B5EF4-FFF2-40B4-BE49-F238E27FC236}">
                  <a16:creationId xmlns:a16="http://schemas.microsoft.com/office/drawing/2014/main" id="{95F8F960-DD4A-3A63-C781-50E566453301}"/>
                </a:ext>
              </a:extLst>
            </p:cNvPr>
            <p:cNvSpPr/>
            <p:nvPr/>
          </p:nvSpPr>
          <p:spPr>
            <a:xfrm>
              <a:off x="624459" y="1619272"/>
              <a:ext cx="43338" cy="86582"/>
            </a:xfrm>
            <a:custGeom>
              <a:avLst/>
              <a:gdLst>
                <a:gd name="connsiteX0" fmla="*/ 0 w 43338"/>
                <a:gd name="connsiteY0" fmla="*/ 0 h 86582"/>
                <a:gd name="connsiteX1" fmla="*/ 43339 w 43338"/>
                <a:gd name="connsiteY1" fmla="*/ 0 h 86582"/>
                <a:gd name="connsiteX2" fmla="*/ 43339 w 43338"/>
                <a:gd name="connsiteY2" fmla="*/ 86582 h 86582"/>
                <a:gd name="connsiteX3" fmla="*/ 0 w 43338"/>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338" h="86582">
                  <a:moveTo>
                    <a:pt x="0" y="0"/>
                  </a:moveTo>
                  <a:lnTo>
                    <a:pt x="43339" y="0"/>
                  </a:lnTo>
                  <a:lnTo>
                    <a:pt x="43339" y="86582"/>
                  </a:lnTo>
                  <a:lnTo>
                    <a:pt x="0" y="86582"/>
                  </a:lnTo>
                  <a:close/>
                </a:path>
              </a:pathLst>
            </a:custGeom>
            <a:solidFill>
              <a:srgbClr val="FFFFFF"/>
            </a:solidFill>
            <a:ln w="9525" cap="flat">
              <a:noFill/>
              <a:prstDash val="solid"/>
              <a:miter/>
            </a:ln>
          </p:spPr>
          <p:txBody>
            <a:bodyPr rtlCol="0" anchor="ctr"/>
            <a:lstStyle/>
            <a:p>
              <a:endParaRPr lang="it-IT"/>
            </a:p>
          </p:txBody>
        </p:sp>
        <p:sp>
          <p:nvSpPr>
            <p:cNvPr id="22" name="Freeform: Shape 21">
              <a:extLst>
                <a:ext uri="{FF2B5EF4-FFF2-40B4-BE49-F238E27FC236}">
                  <a16:creationId xmlns:a16="http://schemas.microsoft.com/office/drawing/2014/main" id="{5113A061-14F0-3903-9783-7F5FD3ED0066}"/>
                </a:ext>
              </a:extLst>
            </p:cNvPr>
            <p:cNvSpPr/>
            <p:nvPr/>
          </p:nvSpPr>
          <p:spPr>
            <a:xfrm>
              <a:off x="624459" y="1705854"/>
              <a:ext cx="43338" cy="129921"/>
            </a:xfrm>
            <a:custGeom>
              <a:avLst/>
              <a:gdLst>
                <a:gd name="connsiteX0" fmla="*/ 0 w 43338"/>
                <a:gd name="connsiteY0" fmla="*/ 0 h 129921"/>
                <a:gd name="connsiteX1" fmla="*/ 43339 w 43338"/>
                <a:gd name="connsiteY1" fmla="*/ 0 h 129921"/>
                <a:gd name="connsiteX2" fmla="*/ 43339 w 43338"/>
                <a:gd name="connsiteY2" fmla="*/ 129921 h 129921"/>
                <a:gd name="connsiteX3" fmla="*/ 0 w 43338"/>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338" h="129921">
                  <a:moveTo>
                    <a:pt x="0" y="0"/>
                  </a:moveTo>
                  <a:lnTo>
                    <a:pt x="43339" y="0"/>
                  </a:lnTo>
                  <a:lnTo>
                    <a:pt x="43339"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23" name="Freeform: Shape 22">
              <a:extLst>
                <a:ext uri="{FF2B5EF4-FFF2-40B4-BE49-F238E27FC236}">
                  <a16:creationId xmlns:a16="http://schemas.microsoft.com/office/drawing/2014/main" id="{5A7AD902-F513-5D0C-E3FF-CD85862028B9}"/>
                </a:ext>
              </a:extLst>
            </p:cNvPr>
            <p:cNvSpPr/>
            <p:nvPr/>
          </p:nvSpPr>
          <p:spPr>
            <a:xfrm>
              <a:off x="624459" y="1835680"/>
              <a:ext cx="43338" cy="86582"/>
            </a:xfrm>
            <a:custGeom>
              <a:avLst/>
              <a:gdLst>
                <a:gd name="connsiteX0" fmla="*/ 0 w 43338"/>
                <a:gd name="connsiteY0" fmla="*/ 0 h 86582"/>
                <a:gd name="connsiteX1" fmla="*/ 43339 w 43338"/>
                <a:gd name="connsiteY1" fmla="*/ 0 h 86582"/>
                <a:gd name="connsiteX2" fmla="*/ 43339 w 43338"/>
                <a:gd name="connsiteY2" fmla="*/ 86582 h 86582"/>
                <a:gd name="connsiteX3" fmla="*/ 0 w 43338"/>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338" h="86582">
                  <a:moveTo>
                    <a:pt x="0" y="0"/>
                  </a:moveTo>
                  <a:lnTo>
                    <a:pt x="43339" y="0"/>
                  </a:lnTo>
                  <a:lnTo>
                    <a:pt x="43339" y="86582"/>
                  </a:lnTo>
                  <a:lnTo>
                    <a:pt x="0" y="86582"/>
                  </a:lnTo>
                  <a:close/>
                </a:path>
              </a:pathLst>
            </a:custGeom>
            <a:solidFill>
              <a:srgbClr val="FFFFFF"/>
            </a:solidFill>
            <a:ln w="9525" cap="flat">
              <a:noFill/>
              <a:prstDash val="solid"/>
              <a:miter/>
            </a:ln>
          </p:spPr>
          <p:txBody>
            <a:bodyPr rtlCol="0" anchor="ctr"/>
            <a:lstStyle/>
            <a:p>
              <a:endParaRPr lang="it-IT"/>
            </a:p>
          </p:txBody>
        </p:sp>
        <p:sp>
          <p:nvSpPr>
            <p:cNvPr id="24" name="Freeform: Shape 23">
              <a:extLst>
                <a:ext uri="{FF2B5EF4-FFF2-40B4-BE49-F238E27FC236}">
                  <a16:creationId xmlns:a16="http://schemas.microsoft.com/office/drawing/2014/main" id="{294E2FA3-FCB8-98D2-90F2-0A328DADDC1B}"/>
                </a:ext>
              </a:extLst>
            </p:cNvPr>
            <p:cNvSpPr/>
            <p:nvPr/>
          </p:nvSpPr>
          <p:spPr>
            <a:xfrm>
              <a:off x="667797" y="839937"/>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25" name="Freeform: Shape 24">
              <a:extLst>
                <a:ext uri="{FF2B5EF4-FFF2-40B4-BE49-F238E27FC236}">
                  <a16:creationId xmlns:a16="http://schemas.microsoft.com/office/drawing/2014/main" id="{9F2CDC4A-6678-30EC-1D1E-5FBAC1083E38}"/>
                </a:ext>
              </a:extLst>
            </p:cNvPr>
            <p:cNvSpPr/>
            <p:nvPr/>
          </p:nvSpPr>
          <p:spPr>
            <a:xfrm>
              <a:off x="667797" y="1099683"/>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26" name="Freeform: Shape 25">
              <a:extLst>
                <a:ext uri="{FF2B5EF4-FFF2-40B4-BE49-F238E27FC236}">
                  <a16:creationId xmlns:a16="http://schemas.microsoft.com/office/drawing/2014/main" id="{13163095-A28E-D1D8-8E29-5FB8D241940B}"/>
                </a:ext>
              </a:extLst>
            </p:cNvPr>
            <p:cNvSpPr/>
            <p:nvPr/>
          </p:nvSpPr>
          <p:spPr>
            <a:xfrm>
              <a:off x="667797" y="1229604"/>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27" name="Freeform: Shape 26">
              <a:extLst>
                <a:ext uri="{FF2B5EF4-FFF2-40B4-BE49-F238E27FC236}">
                  <a16:creationId xmlns:a16="http://schemas.microsoft.com/office/drawing/2014/main" id="{DF8677E0-F523-9E9E-DF20-06C8F4FB5F94}"/>
                </a:ext>
              </a:extLst>
            </p:cNvPr>
            <p:cNvSpPr/>
            <p:nvPr/>
          </p:nvSpPr>
          <p:spPr>
            <a:xfrm>
              <a:off x="667797" y="1359430"/>
              <a:ext cx="43338" cy="86582"/>
            </a:xfrm>
            <a:custGeom>
              <a:avLst/>
              <a:gdLst>
                <a:gd name="connsiteX0" fmla="*/ 0 w 43338"/>
                <a:gd name="connsiteY0" fmla="*/ 0 h 86582"/>
                <a:gd name="connsiteX1" fmla="*/ 43339 w 43338"/>
                <a:gd name="connsiteY1" fmla="*/ 0 h 86582"/>
                <a:gd name="connsiteX2" fmla="*/ 43339 w 43338"/>
                <a:gd name="connsiteY2" fmla="*/ 86582 h 86582"/>
                <a:gd name="connsiteX3" fmla="*/ 0 w 43338"/>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338" h="86582">
                  <a:moveTo>
                    <a:pt x="0" y="0"/>
                  </a:moveTo>
                  <a:lnTo>
                    <a:pt x="43339" y="0"/>
                  </a:lnTo>
                  <a:lnTo>
                    <a:pt x="43339" y="86582"/>
                  </a:lnTo>
                  <a:lnTo>
                    <a:pt x="0" y="86582"/>
                  </a:lnTo>
                  <a:close/>
                </a:path>
              </a:pathLst>
            </a:custGeom>
            <a:solidFill>
              <a:srgbClr val="FFFFFF"/>
            </a:solidFill>
            <a:ln w="9525" cap="flat">
              <a:noFill/>
              <a:prstDash val="solid"/>
              <a:miter/>
            </a:ln>
          </p:spPr>
          <p:txBody>
            <a:bodyPr rtlCol="0" anchor="ctr"/>
            <a:lstStyle/>
            <a:p>
              <a:endParaRPr lang="it-IT"/>
            </a:p>
          </p:txBody>
        </p:sp>
        <p:sp>
          <p:nvSpPr>
            <p:cNvPr id="28" name="Freeform: Shape 27">
              <a:extLst>
                <a:ext uri="{FF2B5EF4-FFF2-40B4-BE49-F238E27FC236}">
                  <a16:creationId xmlns:a16="http://schemas.microsoft.com/office/drawing/2014/main" id="{7B4A2614-A098-D5B2-3418-AC0963C3AFDA}"/>
                </a:ext>
              </a:extLst>
            </p:cNvPr>
            <p:cNvSpPr/>
            <p:nvPr/>
          </p:nvSpPr>
          <p:spPr>
            <a:xfrm>
              <a:off x="667797" y="1489351"/>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29" name="Freeform: Shape 28">
              <a:extLst>
                <a:ext uri="{FF2B5EF4-FFF2-40B4-BE49-F238E27FC236}">
                  <a16:creationId xmlns:a16="http://schemas.microsoft.com/office/drawing/2014/main" id="{7C7419C1-6F3C-0A51-3F64-28526C9BC076}"/>
                </a:ext>
              </a:extLst>
            </p:cNvPr>
            <p:cNvSpPr/>
            <p:nvPr/>
          </p:nvSpPr>
          <p:spPr>
            <a:xfrm>
              <a:off x="667797" y="1619272"/>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30" name="Freeform: Shape 29">
              <a:extLst>
                <a:ext uri="{FF2B5EF4-FFF2-40B4-BE49-F238E27FC236}">
                  <a16:creationId xmlns:a16="http://schemas.microsoft.com/office/drawing/2014/main" id="{6DD23552-006C-03C2-96D4-4398A69B8A9C}"/>
                </a:ext>
              </a:extLst>
            </p:cNvPr>
            <p:cNvSpPr/>
            <p:nvPr/>
          </p:nvSpPr>
          <p:spPr>
            <a:xfrm>
              <a:off x="667797" y="1879019"/>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31" name="Freeform: Shape 30">
              <a:extLst>
                <a:ext uri="{FF2B5EF4-FFF2-40B4-BE49-F238E27FC236}">
                  <a16:creationId xmlns:a16="http://schemas.microsoft.com/office/drawing/2014/main" id="{2BDE855C-6FE8-6CE0-4CF0-099A17648A55}"/>
                </a:ext>
              </a:extLst>
            </p:cNvPr>
            <p:cNvSpPr/>
            <p:nvPr/>
          </p:nvSpPr>
          <p:spPr>
            <a:xfrm>
              <a:off x="711041" y="839937"/>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32" name="Freeform: Shape 31">
              <a:extLst>
                <a:ext uri="{FF2B5EF4-FFF2-40B4-BE49-F238E27FC236}">
                  <a16:creationId xmlns:a16="http://schemas.microsoft.com/office/drawing/2014/main" id="{78BDF56F-AE6C-9F4E-4D77-CC3543D0347A}"/>
                </a:ext>
              </a:extLst>
            </p:cNvPr>
            <p:cNvSpPr/>
            <p:nvPr/>
          </p:nvSpPr>
          <p:spPr>
            <a:xfrm>
              <a:off x="711041" y="926519"/>
              <a:ext cx="43338" cy="129921"/>
            </a:xfrm>
            <a:custGeom>
              <a:avLst/>
              <a:gdLst>
                <a:gd name="connsiteX0" fmla="*/ 0 w 43338"/>
                <a:gd name="connsiteY0" fmla="*/ 0 h 129921"/>
                <a:gd name="connsiteX1" fmla="*/ 43339 w 43338"/>
                <a:gd name="connsiteY1" fmla="*/ 0 h 129921"/>
                <a:gd name="connsiteX2" fmla="*/ 43339 w 43338"/>
                <a:gd name="connsiteY2" fmla="*/ 129921 h 129921"/>
                <a:gd name="connsiteX3" fmla="*/ 0 w 43338"/>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338" h="129921">
                  <a:moveTo>
                    <a:pt x="0" y="0"/>
                  </a:moveTo>
                  <a:lnTo>
                    <a:pt x="43339" y="0"/>
                  </a:lnTo>
                  <a:lnTo>
                    <a:pt x="43339"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33" name="Freeform: Shape 32">
              <a:extLst>
                <a:ext uri="{FF2B5EF4-FFF2-40B4-BE49-F238E27FC236}">
                  <a16:creationId xmlns:a16="http://schemas.microsoft.com/office/drawing/2014/main" id="{E5062082-A2FA-7486-6002-2741D819EE27}"/>
                </a:ext>
              </a:extLst>
            </p:cNvPr>
            <p:cNvSpPr/>
            <p:nvPr/>
          </p:nvSpPr>
          <p:spPr>
            <a:xfrm>
              <a:off x="711041" y="1099683"/>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34" name="Freeform: Shape 33">
              <a:extLst>
                <a:ext uri="{FF2B5EF4-FFF2-40B4-BE49-F238E27FC236}">
                  <a16:creationId xmlns:a16="http://schemas.microsoft.com/office/drawing/2014/main" id="{E6456E12-C727-286E-76B1-0360CA46494F}"/>
                </a:ext>
              </a:extLst>
            </p:cNvPr>
            <p:cNvSpPr/>
            <p:nvPr/>
          </p:nvSpPr>
          <p:spPr>
            <a:xfrm>
              <a:off x="711041" y="1186266"/>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35" name="Freeform: Shape 34">
              <a:extLst>
                <a:ext uri="{FF2B5EF4-FFF2-40B4-BE49-F238E27FC236}">
                  <a16:creationId xmlns:a16="http://schemas.microsoft.com/office/drawing/2014/main" id="{CCA91D9B-3511-1297-FEF1-DE168DE2963C}"/>
                </a:ext>
              </a:extLst>
            </p:cNvPr>
            <p:cNvSpPr/>
            <p:nvPr/>
          </p:nvSpPr>
          <p:spPr>
            <a:xfrm>
              <a:off x="711041" y="1316187"/>
              <a:ext cx="43338" cy="86582"/>
            </a:xfrm>
            <a:custGeom>
              <a:avLst/>
              <a:gdLst>
                <a:gd name="connsiteX0" fmla="*/ 0 w 43338"/>
                <a:gd name="connsiteY0" fmla="*/ 0 h 86582"/>
                <a:gd name="connsiteX1" fmla="*/ 43339 w 43338"/>
                <a:gd name="connsiteY1" fmla="*/ 0 h 86582"/>
                <a:gd name="connsiteX2" fmla="*/ 43339 w 43338"/>
                <a:gd name="connsiteY2" fmla="*/ 86582 h 86582"/>
                <a:gd name="connsiteX3" fmla="*/ 0 w 43338"/>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338" h="86582">
                  <a:moveTo>
                    <a:pt x="0" y="0"/>
                  </a:moveTo>
                  <a:lnTo>
                    <a:pt x="43339" y="0"/>
                  </a:lnTo>
                  <a:lnTo>
                    <a:pt x="43339" y="86582"/>
                  </a:lnTo>
                  <a:lnTo>
                    <a:pt x="0" y="86582"/>
                  </a:lnTo>
                  <a:close/>
                </a:path>
              </a:pathLst>
            </a:custGeom>
            <a:solidFill>
              <a:srgbClr val="FFFFFF"/>
            </a:solidFill>
            <a:ln w="9525" cap="flat">
              <a:noFill/>
              <a:prstDash val="solid"/>
              <a:miter/>
            </a:ln>
          </p:spPr>
          <p:txBody>
            <a:bodyPr rtlCol="0" anchor="ctr"/>
            <a:lstStyle/>
            <a:p>
              <a:endParaRPr lang="it-IT"/>
            </a:p>
          </p:txBody>
        </p:sp>
        <p:sp>
          <p:nvSpPr>
            <p:cNvPr id="36" name="Freeform: Shape 35">
              <a:extLst>
                <a:ext uri="{FF2B5EF4-FFF2-40B4-BE49-F238E27FC236}">
                  <a16:creationId xmlns:a16="http://schemas.microsoft.com/office/drawing/2014/main" id="{B2473089-C2E5-06DC-AA46-3D76C7C18121}"/>
                </a:ext>
              </a:extLst>
            </p:cNvPr>
            <p:cNvSpPr/>
            <p:nvPr/>
          </p:nvSpPr>
          <p:spPr>
            <a:xfrm>
              <a:off x="711041" y="1446108"/>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37" name="Freeform: Shape 36">
              <a:extLst>
                <a:ext uri="{FF2B5EF4-FFF2-40B4-BE49-F238E27FC236}">
                  <a16:creationId xmlns:a16="http://schemas.microsoft.com/office/drawing/2014/main" id="{D7C783BB-6A13-BC4A-C068-1DE38A15CCBC}"/>
                </a:ext>
              </a:extLst>
            </p:cNvPr>
            <p:cNvSpPr/>
            <p:nvPr/>
          </p:nvSpPr>
          <p:spPr>
            <a:xfrm>
              <a:off x="711041" y="1619272"/>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38" name="Freeform: Shape 37">
              <a:extLst>
                <a:ext uri="{FF2B5EF4-FFF2-40B4-BE49-F238E27FC236}">
                  <a16:creationId xmlns:a16="http://schemas.microsoft.com/office/drawing/2014/main" id="{96D77DF8-4228-BE32-84DA-A53C424F0CDC}"/>
                </a:ext>
              </a:extLst>
            </p:cNvPr>
            <p:cNvSpPr/>
            <p:nvPr/>
          </p:nvSpPr>
          <p:spPr>
            <a:xfrm>
              <a:off x="711041" y="1705854"/>
              <a:ext cx="43338" cy="129921"/>
            </a:xfrm>
            <a:custGeom>
              <a:avLst/>
              <a:gdLst>
                <a:gd name="connsiteX0" fmla="*/ 0 w 43338"/>
                <a:gd name="connsiteY0" fmla="*/ 0 h 129921"/>
                <a:gd name="connsiteX1" fmla="*/ 43339 w 43338"/>
                <a:gd name="connsiteY1" fmla="*/ 0 h 129921"/>
                <a:gd name="connsiteX2" fmla="*/ 43339 w 43338"/>
                <a:gd name="connsiteY2" fmla="*/ 129921 h 129921"/>
                <a:gd name="connsiteX3" fmla="*/ 0 w 43338"/>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338" h="129921">
                  <a:moveTo>
                    <a:pt x="0" y="0"/>
                  </a:moveTo>
                  <a:lnTo>
                    <a:pt x="43339" y="0"/>
                  </a:lnTo>
                  <a:lnTo>
                    <a:pt x="43339"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39" name="Freeform: Shape 38">
              <a:extLst>
                <a:ext uri="{FF2B5EF4-FFF2-40B4-BE49-F238E27FC236}">
                  <a16:creationId xmlns:a16="http://schemas.microsoft.com/office/drawing/2014/main" id="{7DAE220E-DE9D-BBE3-1224-5A022A487F13}"/>
                </a:ext>
              </a:extLst>
            </p:cNvPr>
            <p:cNvSpPr/>
            <p:nvPr/>
          </p:nvSpPr>
          <p:spPr>
            <a:xfrm>
              <a:off x="711041" y="1879019"/>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40" name="Freeform: Shape 39">
              <a:extLst>
                <a:ext uri="{FF2B5EF4-FFF2-40B4-BE49-F238E27FC236}">
                  <a16:creationId xmlns:a16="http://schemas.microsoft.com/office/drawing/2014/main" id="{6F47B5EE-80A7-4FDC-2C10-EB7F5BA787B7}"/>
                </a:ext>
              </a:extLst>
            </p:cNvPr>
            <p:cNvSpPr/>
            <p:nvPr/>
          </p:nvSpPr>
          <p:spPr>
            <a:xfrm>
              <a:off x="754380" y="83993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41" name="Freeform: Shape 40">
              <a:extLst>
                <a:ext uri="{FF2B5EF4-FFF2-40B4-BE49-F238E27FC236}">
                  <a16:creationId xmlns:a16="http://schemas.microsoft.com/office/drawing/2014/main" id="{B6E3EE91-1468-925D-C39E-DFB0F7E48018}"/>
                </a:ext>
              </a:extLst>
            </p:cNvPr>
            <p:cNvSpPr/>
            <p:nvPr/>
          </p:nvSpPr>
          <p:spPr>
            <a:xfrm>
              <a:off x="754380" y="926519"/>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42" name="Freeform: Shape 41">
              <a:extLst>
                <a:ext uri="{FF2B5EF4-FFF2-40B4-BE49-F238E27FC236}">
                  <a16:creationId xmlns:a16="http://schemas.microsoft.com/office/drawing/2014/main" id="{7E344773-F700-9260-76A2-16939D73A64B}"/>
                </a:ext>
              </a:extLst>
            </p:cNvPr>
            <p:cNvSpPr/>
            <p:nvPr/>
          </p:nvSpPr>
          <p:spPr>
            <a:xfrm>
              <a:off x="754380"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43" name="Freeform: Shape 42">
              <a:extLst>
                <a:ext uri="{FF2B5EF4-FFF2-40B4-BE49-F238E27FC236}">
                  <a16:creationId xmlns:a16="http://schemas.microsoft.com/office/drawing/2014/main" id="{3EA4EFA1-BE4C-1781-03AE-7DB3E4E88DAE}"/>
                </a:ext>
              </a:extLst>
            </p:cNvPr>
            <p:cNvSpPr/>
            <p:nvPr/>
          </p:nvSpPr>
          <p:spPr>
            <a:xfrm>
              <a:off x="754380" y="1229604"/>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44" name="Freeform: Shape 43">
              <a:extLst>
                <a:ext uri="{FF2B5EF4-FFF2-40B4-BE49-F238E27FC236}">
                  <a16:creationId xmlns:a16="http://schemas.microsoft.com/office/drawing/2014/main" id="{6209EF55-1B63-D278-CD31-23BB2E377893}"/>
                </a:ext>
              </a:extLst>
            </p:cNvPr>
            <p:cNvSpPr/>
            <p:nvPr/>
          </p:nvSpPr>
          <p:spPr>
            <a:xfrm>
              <a:off x="754380" y="131618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45" name="Freeform: Shape 44">
              <a:extLst>
                <a:ext uri="{FF2B5EF4-FFF2-40B4-BE49-F238E27FC236}">
                  <a16:creationId xmlns:a16="http://schemas.microsoft.com/office/drawing/2014/main" id="{F232AF7D-C92F-1B3A-DD2E-A8A82F46E60F}"/>
                </a:ext>
              </a:extLst>
            </p:cNvPr>
            <p:cNvSpPr/>
            <p:nvPr/>
          </p:nvSpPr>
          <p:spPr>
            <a:xfrm>
              <a:off x="754380" y="1489351"/>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46" name="Freeform: Shape 45">
              <a:extLst>
                <a:ext uri="{FF2B5EF4-FFF2-40B4-BE49-F238E27FC236}">
                  <a16:creationId xmlns:a16="http://schemas.microsoft.com/office/drawing/2014/main" id="{FB9E4EFE-700A-B5C3-7674-A8613BA7E062}"/>
                </a:ext>
              </a:extLst>
            </p:cNvPr>
            <p:cNvSpPr/>
            <p:nvPr/>
          </p:nvSpPr>
          <p:spPr>
            <a:xfrm>
              <a:off x="754380" y="1619272"/>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47" name="Freeform: Shape 46">
              <a:extLst>
                <a:ext uri="{FF2B5EF4-FFF2-40B4-BE49-F238E27FC236}">
                  <a16:creationId xmlns:a16="http://schemas.microsoft.com/office/drawing/2014/main" id="{D4923A84-0C1C-DC5D-D721-8C2463342268}"/>
                </a:ext>
              </a:extLst>
            </p:cNvPr>
            <p:cNvSpPr/>
            <p:nvPr/>
          </p:nvSpPr>
          <p:spPr>
            <a:xfrm>
              <a:off x="754380" y="1705854"/>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48" name="Freeform: Shape 47">
              <a:extLst>
                <a:ext uri="{FF2B5EF4-FFF2-40B4-BE49-F238E27FC236}">
                  <a16:creationId xmlns:a16="http://schemas.microsoft.com/office/drawing/2014/main" id="{E5DB83E3-60D4-B3AA-4964-6EC5BD4073BA}"/>
                </a:ext>
              </a:extLst>
            </p:cNvPr>
            <p:cNvSpPr/>
            <p:nvPr/>
          </p:nvSpPr>
          <p:spPr>
            <a:xfrm>
              <a:off x="754380" y="1879019"/>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49" name="Freeform: Shape 48">
              <a:extLst>
                <a:ext uri="{FF2B5EF4-FFF2-40B4-BE49-F238E27FC236}">
                  <a16:creationId xmlns:a16="http://schemas.microsoft.com/office/drawing/2014/main" id="{3E4BEF01-1616-E8AE-B52B-112358AF3004}"/>
                </a:ext>
              </a:extLst>
            </p:cNvPr>
            <p:cNvSpPr/>
            <p:nvPr/>
          </p:nvSpPr>
          <p:spPr>
            <a:xfrm>
              <a:off x="797623" y="83993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50" name="Freeform: Shape 49">
              <a:extLst>
                <a:ext uri="{FF2B5EF4-FFF2-40B4-BE49-F238E27FC236}">
                  <a16:creationId xmlns:a16="http://schemas.microsoft.com/office/drawing/2014/main" id="{B2550F23-91F2-05A4-1E1A-37387D68A884}"/>
                </a:ext>
              </a:extLst>
            </p:cNvPr>
            <p:cNvSpPr/>
            <p:nvPr/>
          </p:nvSpPr>
          <p:spPr>
            <a:xfrm>
              <a:off x="797623" y="926519"/>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51" name="Freeform: Shape 50">
              <a:extLst>
                <a:ext uri="{FF2B5EF4-FFF2-40B4-BE49-F238E27FC236}">
                  <a16:creationId xmlns:a16="http://schemas.microsoft.com/office/drawing/2014/main" id="{4990722D-DC2C-3ACB-5069-D9B0B78C112A}"/>
                </a:ext>
              </a:extLst>
            </p:cNvPr>
            <p:cNvSpPr/>
            <p:nvPr/>
          </p:nvSpPr>
          <p:spPr>
            <a:xfrm>
              <a:off x="797623"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52" name="Freeform: Shape 51">
              <a:extLst>
                <a:ext uri="{FF2B5EF4-FFF2-40B4-BE49-F238E27FC236}">
                  <a16:creationId xmlns:a16="http://schemas.microsoft.com/office/drawing/2014/main" id="{62FC35B3-18A2-455D-345B-D29DF62563EE}"/>
                </a:ext>
              </a:extLst>
            </p:cNvPr>
            <p:cNvSpPr/>
            <p:nvPr/>
          </p:nvSpPr>
          <p:spPr>
            <a:xfrm>
              <a:off x="797623" y="1186266"/>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53" name="Freeform: Shape 52">
              <a:extLst>
                <a:ext uri="{FF2B5EF4-FFF2-40B4-BE49-F238E27FC236}">
                  <a16:creationId xmlns:a16="http://schemas.microsoft.com/office/drawing/2014/main" id="{15B40516-28C9-4A93-5F23-F2C0F3D4C788}"/>
                </a:ext>
              </a:extLst>
            </p:cNvPr>
            <p:cNvSpPr/>
            <p:nvPr/>
          </p:nvSpPr>
          <p:spPr>
            <a:xfrm>
              <a:off x="797623" y="131618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54" name="Freeform: Shape 53">
              <a:extLst>
                <a:ext uri="{FF2B5EF4-FFF2-40B4-BE49-F238E27FC236}">
                  <a16:creationId xmlns:a16="http://schemas.microsoft.com/office/drawing/2014/main" id="{EC4A974D-4E9D-D709-7AB1-206F8D9C4C5A}"/>
                </a:ext>
              </a:extLst>
            </p:cNvPr>
            <p:cNvSpPr/>
            <p:nvPr/>
          </p:nvSpPr>
          <p:spPr>
            <a:xfrm>
              <a:off x="797623" y="1446108"/>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55" name="Freeform: Shape 54">
              <a:extLst>
                <a:ext uri="{FF2B5EF4-FFF2-40B4-BE49-F238E27FC236}">
                  <a16:creationId xmlns:a16="http://schemas.microsoft.com/office/drawing/2014/main" id="{212F2BBB-4D24-D0F6-B71F-C8A777766A2A}"/>
                </a:ext>
              </a:extLst>
            </p:cNvPr>
            <p:cNvSpPr/>
            <p:nvPr/>
          </p:nvSpPr>
          <p:spPr>
            <a:xfrm>
              <a:off x="797623" y="153269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56" name="Freeform: Shape 55">
              <a:extLst>
                <a:ext uri="{FF2B5EF4-FFF2-40B4-BE49-F238E27FC236}">
                  <a16:creationId xmlns:a16="http://schemas.microsoft.com/office/drawing/2014/main" id="{BFD07CEA-43F4-6D96-FEAB-7F50243439E9}"/>
                </a:ext>
              </a:extLst>
            </p:cNvPr>
            <p:cNvSpPr/>
            <p:nvPr/>
          </p:nvSpPr>
          <p:spPr>
            <a:xfrm>
              <a:off x="797623" y="1619272"/>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57" name="Freeform: Shape 56">
              <a:extLst>
                <a:ext uri="{FF2B5EF4-FFF2-40B4-BE49-F238E27FC236}">
                  <a16:creationId xmlns:a16="http://schemas.microsoft.com/office/drawing/2014/main" id="{68965096-05A2-87AF-0CE7-82B841E3374A}"/>
                </a:ext>
              </a:extLst>
            </p:cNvPr>
            <p:cNvSpPr/>
            <p:nvPr/>
          </p:nvSpPr>
          <p:spPr>
            <a:xfrm>
              <a:off x="797623" y="1705854"/>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58" name="Freeform: Shape 57">
              <a:extLst>
                <a:ext uri="{FF2B5EF4-FFF2-40B4-BE49-F238E27FC236}">
                  <a16:creationId xmlns:a16="http://schemas.microsoft.com/office/drawing/2014/main" id="{FCB24E10-3156-0C9A-39AA-F39361B2257F}"/>
                </a:ext>
              </a:extLst>
            </p:cNvPr>
            <p:cNvSpPr/>
            <p:nvPr/>
          </p:nvSpPr>
          <p:spPr>
            <a:xfrm>
              <a:off x="797623" y="1879019"/>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59" name="Freeform: Shape 58">
              <a:extLst>
                <a:ext uri="{FF2B5EF4-FFF2-40B4-BE49-F238E27FC236}">
                  <a16:creationId xmlns:a16="http://schemas.microsoft.com/office/drawing/2014/main" id="{FCD82D92-0253-CFC4-67EB-AC617BDB0660}"/>
                </a:ext>
              </a:extLst>
            </p:cNvPr>
            <p:cNvSpPr/>
            <p:nvPr/>
          </p:nvSpPr>
          <p:spPr>
            <a:xfrm>
              <a:off x="840962" y="839937"/>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60" name="Freeform: Shape 59">
              <a:extLst>
                <a:ext uri="{FF2B5EF4-FFF2-40B4-BE49-F238E27FC236}">
                  <a16:creationId xmlns:a16="http://schemas.microsoft.com/office/drawing/2014/main" id="{877B6BF6-D04E-DCA7-847F-21339807B144}"/>
                </a:ext>
              </a:extLst>
            </p:cNvPr>
            <p:cNvSpPr/>
            <p:nvPr/>
          </p:nvSpPr>
          <p:spPr>
            <a:xfrm>
              <a:off x="840962" y="1099683"/>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61" name="Freeform: Shape 60">
              <a:extLst>
                <a:ext uri="{FF2B5EF4-FFF2-40B4-BE49-F238E27FC236}">
                  <a16:creationId xmlns:a16="http://schemas.microsoft.com/office/drawing/2014/main" id="{0AB47F84-AE69-F2B0-F83B-BD324B49A7DA}"/>
                </a:ext>
              </a:extLst>
            </p:cNvPr>
            <p:cNvSpPr/>
            <p:nvPr/>
          </p:nvSpPr>
          <p:spPr>
            <a:xfrm>
              <a:off x="840962" y="1316187"/>
              <a:ext cx="43338" cy="216503"/>
            </a:xfrm>
            <a:custGeom>
              <a:avLst/>
              <a:gdLst>
                <a:gd name="connsiteX0" fmla="*/ 0 w 43338"/>
                <a:gd name="connsiteY0" fmla="*/ 0 h 216503"/>
                <a:gd name="connsiteX1" fmla="*/ 43339 w 43338"/>
                <a:gd name="connsiteY1" fmla="*/ 0 h 216503"/>
                <a:gd name="connsiteX2" fmla="*/ 43339 w 43338"/>
                <a:gd name="connsiteY2" fmla="*/ 216503 h 216503"/>
                <a:gd name="connsiteX3" fmla="*/ 0 w 43338"/>
                <a:gd name="connsiteY3" fmla="*/ 216503 h 216503"/>
              </a:gdLst>
              <a:ahLst/>
              <a:cxnLst>
                <a:cxn ang="0">
                  <a:pos x="connsiteX0" y="connsiteY0"/>
                </a:cxn>
                <a:cxn ang="0">
                  <a:pos x="connsiteX1" y="connsiteY1"/>
                </a:cxn>
                <a:cxn ang="0">
                  <a:pos x="connsiteX2" y="connsiteY2"/>
                </a:cxn>
                <a:cxn ang="0">
                  <a:pos x="connsiteX3" y="connsiteY3"/>
                </a:cxn>
              </a:cxnLst>
              <a:rect l="l" t="t" r="r" b="b"/>
              <a:pathLst>
                <a:path w="43338" h="216503">
                  <a:moveTo>
                    <a:pt x="0" y="0"/>
                  </a:moveTo>
                  <a:lnTo>
                    <a:pt x="43339" y="0"/>
                  </a:lnTo>
                  <a:lnTo>
                    <a:pt x="43339" y="216503"/>
                  </a:lnTo>
                  <a:lnTo>
                    <a:pt x="0" y="216503"/>
                  </a:lnTo>
                  <a:close/>
                </a:path>
              </a:pathLst>
            </a:custGeom>
            <a:solidFill>
              <a:srgbClr val="FFFFFF"/>
            </a:solidFill>
            <a:ln w="9525" cap="flat">
              <a:noFill/>
              <a:prstDash val="solid"/>
              <a:miter/>
            </a:ln>
          </p:spPr>
          <p:txBody>
            <a:bodyPr rtlCol="0" anchor="ctr"/>
            <a:lstStyle/>
            <a:p>
              <a:endParaRPr lang="it-IT"/>
            </a:p>
          </p:txBody>
        </p:sp>
        <p:sp>
          <p:nvSpPr>
            <p:cNvPr id="62" name="Freeform: Shape 61">
              <a:extLst>
                <a:ext uri="{FF2B5EF4-FFF2-40B4-BE49-F238E27FC236}">
                  <a16:creationId xmlns:a16="http://schemas.microsoft.com/office/drawing/2014/main" id="{5DAC50B6-281A-A9E9-8D6D-2D9DE9299A21}"/>
                </a:ext>
              </a:extLst>
            </p:cNvPr>
            <p:cNvSpPr/>
            <p:nvPr/>
          </p:nvSpPr>
          <p:spPr>
            <a:xfrm>
              <a:off x="840962" y="1619272"/>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63" name="Freeform: Shape 62">
              <a:extLst>
                <a:ext uri="{FF2B5EF4-FFF2-40B4-BE49-F238E27FC236}">
                  <a16:creationId xmlns:a16="http://schemas.microsoft.com/office/drawing/2014/main" id="{0F0DAB4D-5852-C8F6-4BA3-EFC7EE5802C6}"/>
                </a:ext>
              </a:extLst>
            </p:cNvPr>
            <p:cNvSpPr/>
            <p:nvPr/>
          </p:nvSpPr>
          <p:spPr>
            <a:xfrm>
              <a:off x="840962" y="1879019"/>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64" name="Freeform: Shape 63">
              <a:extLst>
                <a:ext uri="{FF2B5EF4-FFF2-40B4-BE49-F238E27FC236}">
                  <a16:creationId xmlns:a16="http://schemas.microsoft.com/office/drawing/2014/main" id="{DC814ECC-8DFA-DB42-182C-B08433625145}"/>
                </a:ext>
              </a:extLst>
            </p:cNvPr>
            <p:cNvSpPr/>
            <p:nvPr/>
          </p:nvSpPr>
          <p:spPr>
            <a:xfrm>
              <a:off x="884205" y="839937"/>
              <a:ext cx="43243" cy="259746"/>
            </a:xfrm>
            <a:custGeom>
              <a:avLst/>
              <a:gdLst>
                <a:gd name="connsiteX0" fmla="*/ 0 w 43243"/>
                <a:gd name="connsiteY0" fmla="*/ 0 h 259746"/>
                <a:gd name="connsiteX1" fmla="*/ 43244 w 43243"/>
                <a:gd name="connsiteY1" fmla="*/ 0 h 259746"/>
                <a:gd name="connsiteX2" fmla="*/ 43244 w 43243"/>
                <a:gd name="connsiteY2" fmla="*/ 259747 h 259746"/>
                <a:gd name="connsiteX3" fmla="*/ 0 w 43243"/>
                <a:gd name="connsiteY3" fmla="*/ 259747 h 259746"/>
              </a:gdLst>
              <a:ahLst/>
              <a:cxnLst>
                <a:cxn ang="0">
                  <a:pos x="connsiteX0" y="connsiteY0"/>
                </a:cxn>
                <a:cxn ang="0">
                  <a:pos x="connsiteX1" y="connsiteY1"/>
                </a:cxn>
                <a:cxn ang="0">
                  <a:pos x="connsiteX2" y="connsiteY2"/>
                </a:cxn>
                <a:cxn ang="0">
                  <a:pos x="connsiteX3" y="connsiteY3"/>
                </a:cxn>
              </a:cxnLst>
              <a:rect l="l" t="t" r="r" b="b"/>
              <a:pathLst>
                <a:path w="43243" h="259746">
                  <a:moveTo>
                    <a:pt x="0" y="0"/>
                  </a:moveTo>
                  <a:lnTo>
                    <a:pt x="43244" y="0"/>
                  </a:lnTo>
                  <a:lnTo>
                    <a:pt x="43244" y="259747"/>
                  </a:lnTo>
                  <a:lnTo>
                    <a:pt x="0" y="259747"/>
                  </a:lnTo>
                  <a:close/>
                </a:path>
              </a:pathLst>
            </a:custGeom>
            <a:solidFill>
              <a:srgbClr val="FFFFFF"/>
            </a:solidFill>
            <a:ln w="9525" cap="flat">
              <a:noFill/>
              <a:prstDash val="solid"/>
              <a:miter/>
            </a:ln>
          </p:spPr>
          <p:txBody>
            <a:bodyPr rtlCol="0" anchor="ctr"/>
            <a:lstStyle/>
            <a:p>
              <a:endParaRPr lang="it-IT"/>
            </a:p>
          </p:txBody>
        </p:sp>
        <p:sp>
          <p:nvSpPr>
            <p:cNvPr id="65" name="Freeform: Shape 64">
              <a:extLst>
                <a:ext uri="{FF2B5EF4-FFF2-40B4-BE49-F238E27FC236}">
                  <a16:creationId xmlns:a16="http://schemas.microsoft.com/office/drawing/2014/main" id="{31842CE3-3A88-D713-704E-7186B5CE877F}"/>
                </a:ext>
              </a:extLst>
            </p:cNvPr>
            <p:cNvSpPr/>
            <p:nvPr/>
          </p:nvSpPr>
          <p:spPr>
            <a:xfrm>
              <a:off x="884205"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66" name="Freeform: Shape 65">
              <a:extLst>
                <a:ext uri="{FF2B5EF4-FFF2-40B4-BE49-F238E27FC236}">
                  <a16:creationId xmlns:a16="http://schemas.microsoft.com/office/drawing/2014/main" id="{A5BFB933-1585-8B1E-8BFD-59C3E592845B}"/>
                </a:ext>
              </a:extLst>
            </p:cNvPr>
            <p:cNvSpPr/>
            <p:nvPr/>
          </p:nvSpPr>
          <p:spPr>
            <a:xfrm>
              <a:off x="884205" y="1186266"/>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67" name="Freeform: Shape 66">
              <a:extLst>
                <a:ext uri="{FF2B5EF4-FFF2-40B4-BE49-F238E27FC236}">
                  <a16:creationId xmlns:a16="http://schemas.microsoft.com/office/drawing/2014/main" id="{4CC125D4-E907-1DF5-00EB-9356E29D97BF}"/>
                </a:ext>
              </a:extLst>
            </p:cNvPr>
            <p:cNvSpPr/>
            <p:nvPr/>
          </p:nvSpPr>
          <p:spPr>
            <a:xfrm>
              <a:off x="884205" y="1272848"/>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68" name="Freeform: Shape 67">
              <a:extLst>
                <a:ext uri="{FF2B5EF4-FFF2-40B4-BE49-F238E27FC236}">
                  <a16:creationId xmlns:a16="http://schemas.microsoft.com/office/drawing/2014/main" id="{139F9FB6-0AD5-330C-58B4-D6549F3BCFC1}"/>
                </a:ext>
              </a:extLst>
            </p:cNvPr>
            <p:cNvSpPr/>
            <p:nvPr/>
          </p:nvSpPr>
          <p:spPr>
            <a:xfrm>
              <a:off x="884205" y="135943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69" name="Freeform: Shape 68">
              <a:extLst>
                <a:ext uri="{FF2B5EF4-FFF2-40B4-BE49-F238E27FC236}">
                  <a16:creationId xmlns:a16="http://schemas.microsoft.com/office/drawing/2014/main" id="{4F78874E-4C10-CC2F-A03C-B9CFF81F9D45}"/>
                </a:ext>
              </a:extLst>
            </p:cNvPr>
            <p:cNvSpPr/>
            <p:nvPr/>
          </p:nvSpPr>
          <p:spPr>
            <a:xfrm>
              <a:off x="884205" y="1446108"/>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70" name="Freeform: Shape 69">
              <a:extLst>
                <a:ext uri="{FF2B5EF4-FFF2-40B4-BE49-F238E27FC236}">
                  <a16:creationId xmlns:a16="http://schemas.microsoft.com/office/drawing/2014/main" id="{560FD092-05B5-DDA7-3795-261ADB86189C}"/>
                </a:ext>
              </a:extLst>
            </p:cNvPr>
            <p:cNvSpPr/>
            <p:nvPr/>
          </p:nvSpPr>
          <p:spPr>
            <a:xfrm>
              <a:off x="884205" y="153269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71" name="Freeform: Shape 70">
              <a:extLst>
                <a:ext uri="{FF2B5EF4-FFF2-40B4-BE49-F238E27FC236}">
                  <a16:creationId xmlns:a16="http://schemas.microsoft.com/office/drawing/2014/main" id="{39C7635C-8DE9-B465-F646-0A27E1A308C4}"/>
                </a:ext>
              </a:extLst>
            </p:cNvPr>
            <p:cNvSpPr/>
            <p:nvPr/>
          </p:nvSpPr>
          <p:spPr>
            <a:xfrm>
              <a:off x="884205" y="1619272"/>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72" name="Freeform: Shape 71">
              <a:extLst>
                <a:ext uri="{FF2B5EF4-FFF2-40B4-BE49-F238E27FC236}">
                  <a16:creationId xmlns:a16="http://schemas.microsoft.com/office/drawing/2014/main" id="{0859B158-ADEC-2589-3D7B-EB7B108C0363}"/>
                </a:ext>
              </a:extLst>
            </p:cNvPr>
            <p:cNvSpPr/>
            <p:nvPr/>
          </p:nvSpPr>
          <p:spPr>
            <a:xfrm>
              <a:off x="884205" y="1705854"/>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73" name="Freeform: Shape 72">
              <a:extLst>
                <a:ext uri="{FF2B5EF4-FFF2-40B4-BE49-F238E27FC236}">
                  <a16:creationId xmlns:a16="http://schemas.microsoft.com/office/drawing/2014/main" id="{37BDA429-F6BE-3978-6E57-6EEFADDDDD3D}"/>
                </a:ext>
              </a:extLst>
            </p:cNvPr>
            <p:cNvSpPr/>
            <p:nvPr/>
          </p:nvSpPr>
          <p:spPr>
            <a:xfrm>
              <a:off x="884205" y="1835680"/>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74" name="Freeform: Shape 73">
              <a:extLst>
                <a:ext uri="{FF2B5EF4-FFF2-40B4-BE49-F238E27FC236}">
                  <a16:creationId xmlns:a16="http://schemas.microsoft.com/office/drawing/2014/main" id="{796AB628-B99F-5856-1F41-AB027C9DBC01}"/>
                </a:ext>
              </a:extLst>
            </p:cNvPr>
            <p:cNvSpPr/>
            <p:nvPr/>
          </p:nvSpPr>
          <p:spPr>
            <a:xfrm>
              <a:off x="927544" y="1272848"/>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75" name="Freeform: Shape 74">
              <a:extLst>
                <a:ext uri="{FF2B5EF4-FFF2-40B4-BE49-F238E27FC236}">
                  <a16:creationId xmlns:a16="http://schemas.microsoft.com/office/drawing/2014/main" id="{9B1F8EBD-E384-4BA2-FE5B-45B6E9A0BDDD}"/>
                </a:ext>
              </a:extLst>
            </p:cNvPr>
            <p:cNvSpPr/>
            <p:nvPr/>
          </p:nvSpPr>
          <p:spPr>
            <a:xfrm>
              <a:off x="927544" y="1316187"/>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76" name="Freeform: Shape 75">
              <a:extLst>
                <a:ext uri="{FF2B5EF4-FFF2-40B4-BE49-F238E27FC236}">
                  <a16:creationId xmlns:a16="http://schemas.microsoft.com/office/drawing/2014/main" id="{ACC55ED5-219B-4633-F8BD-6A2DED3ADD04}"/>
                </a:ext>
              </a:extLst>
            </p:cNvPr>
            <p:cNvSpPr/>
            <p:nvPr/>
          </p:nvSpPr>
          <p:spPr>
            <a:xfrm>
              <a:off x="927544" y="1446108"/>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77" name="Freeform: Shape 76">
              <a:extLst>
                <a:ext uri="{FF2B5EF4-FFF2-40B4-BE49-F238E27FC236}">
                  <a16:creationId xmlns:a16="http://schemas.microsoft.com/office/drawing/2014/main" id="{65EE9D56-6C2C-C1A3-2C78-735B2198F3EF}"/>
                </a:ext>
              </a:extLst>
            </p:cNvPr>
            <p:cNvSpPr/>
            <p:nvPr/>
          </p:nvSpPr>
          <p:spPr>
            <a:xfrm>
              <a:off x="970788" y="883180"/>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78" name="Freeform: Shape 77">
              <a:extLst>
                <a:ext uri="{FF2B5EF4-FFF2-40B4-BE49-F238E27FC236}">
                  <a16:creationId xmlns:a16="http://schemas.microsoft.com/office/drawing/2014/main" id="{30AB4B81-8281-72E8-269C-E2BD702D6BA3}"/>
                </a:ext>
              </a:extLst>
            </p:cNvPr>
            <p:cNvSpPr/>
            <p:nvPr/>
          </p:nvSpPr>
          <p:spPr>
            <a:xfrm>
              <a:off x="970788" y="1013101"/>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79" name="Freeform: Shape 78">
              <a:extLst>
                <a:ext uri="{FF2B5EF4-FFF2-40B4-BE49-F238E27FC236}">
                  <a16:creationId xmlns:a16="http://schemas.microsoft.com/office/drawing/2014/main" id="{0B9187DF-508C-F324-8930-3386A849CE68}"/>
                </a:ext>
              </a:extLst>
            </p:cNvPr>
            <p:cNvSpPr/>
            <p:nvPr/>
          </p:nvSpPr>
          <p:spPr>
            <a:xfrm>
              <a:off x="970788" y="1099683"/>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80" name="Freeform: Shape 79">
              <a:extLst>
                <a:ext uri="{FF2B5EF4-FFF2-40B4-BE49-F238E27FC236}">
                  <a16:creationId xmlns:a16="http://schemas.microsoft.com/office/drawing/2014/main" id="{D08A6E99-8899-15E7-B51F-80755D38E9AE}"/>
                </a:ext>
              </a:extLst>
            </p:cNvPr>
            <p:cNvSpPr/>
            <p:nvPr/>
          </p:nvSpPr>
          <p:spPr>
            <a:xfrm>
              <a:off x="970788" y="1316187"/>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81" name="Freeform: Shape 80">
              <a:extLst>
                <a:ext uri="{FF2B5EF4-FFF2-40B4-BE49-F238E27FC236}">
                  <a16:creationId xmlns:a16="http://schemas.microsoft.com/office/drawing/2014/main" id="{4BC57626-6E21-B3E9-F5D7-B405B4CDD740}"/>
                </a:ext>
              </a:extLst>
            </p:cNvPr>
            <p:cNvSpPr/>
            <p:nvPr/>
          </p:nvSpPr>
          <p:spPr>
            <a:xfrm>
              <a:off x="970788" y="1402769"/>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82" name="Freeform: Shape 81">
              <a:extLst>
                <a:ext uri="{FF2B5EF4-FFF2-40B4-BE49-F238E27FC236}">
                  <a16:creationId xmlns:a16="http://schemas.microsoft.com/office/drawing/2014/main" id="{9B0F0C9B-7C59-9DE6-F177-58CCB4684740}"/>
                </a:ext>
              </a:extLst>
            </p:cNvPr>
            <p:cNvSpPr/>
            <p:nvPr/>
          </p:nvSpPr>
          <p:spPr>
            <a:xfrm>
              <a:off x="970788" y="1575933"/>
              <a:ext cx="43338" cy="43243"/>
            </a:xfrm>
            <a:custGeom>
              <a:avLst/>
              <a:gdLst>
                <a:gd name="connsiteX0" fmla="*/ 0 w 43338"/>
                <a:gd name="connsiteY0" fmla="*/ 0 h 43243"/>
                <a:gd name="connsiteX1" fmla="*/ 43339 w 43338"/>
                <a:gd name="connsiteY1" fmla="*/ 0 h 43243"/>
                <a:gd name="connsiteX2" fmla="*/ 43339 w 43338"/>
                <a:gd name="connsiteY2" fmla="*/ 43243 h 43243"/>
                <a:gd name="connsiteX3" fmla="*/ 0 w 43338"/>
                <a:gd name="connsiteY3" fmla="*/ 43243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3"/>
                  </a:lnTo>
                  <a:lnTo>
                    <a:pt x="0" y="43243"/>
                  </a:lnTo>
                  <a:close/>
                </a:path>
              </a:pathLst>
            </a:custGeom>
            <a:solidFill>
              <a:srgbClr val="FFFFFF"/>
            </a:solidFill>
            <a:ln w="9525" cap="flat">
              <a:noFill/>
              <a:prstDash val="solid"/>
              <a:miter/>
            </a:ln>
          </p:spPr>
          <p:txBody>
            <a:bodyPr rtlCol="0" anchor="ctr"/>
            <a:lstStyle/>
            <a:p>
              <a:endParaRPr lang="it-IT"/>
            </a:p>
          </p:txBody>
        </p:sp>
        <p:sp>
          <p:nvSpPr>
            <p:cNvPr id="83" name="Freeform: Shape 82">
              <a:extLst>
                <a:ext uri="{FF2B5EF4-FFF2-40B4-BE49-F238E27FC236}">
                  <a16:creationId xmlns:a16="http://schemas.microsoft.com/office/drawing/2014/main" id="{635A0BB4-8007-3730-C29C-2C0178374E2C}"/>
                </a:ext>
              </a:extLst>
            </p:cNvPr>
            <p:cNvSpPr/>
            <p:nvPr/>
          </p:nvSpPr>
          <p:spPr>
            <a:xfrm>
              <a:off x="970788" y="1705854"/>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84" name="Freeform: Shape 83">
              <a:extLst>
                <a:ext uri="{FF2B5EF4-FFF2-40B4-BE49-F238E27FC236}">
                  <a16:creationId xmlns:a16="http://schemas.microsoft.com/office/drawing/2014/main" id="{F36499BE-E03B-CECF-3581-C71C7052AE95}"/>
                </a:ext>
              </a:extLst>
            </p:cNvPr>
            <p:cNvSpPr/>
            <p:nvPr/>
          </p:nvSpPr>
          <p:spPr>
            <a:xfrm>
              <a:off x="970788" y="1792437"/>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85" name="Freeform: Shape 84">
              <a:extLst>
                <a:ext uri="{FF2B5EF4-FFF2-40B4-BE49-F238E27FC236}">
                  <a16:creationId xmlns:a16="http://schemas.microsoft.com/office/drawing/2014/main" id="{3CA891AB-005F-DE47-B291-90470C483723}"/>
                </a:ext>
              </a:extLst>
            </p:cNvPr>
            <p:cNvSpPr/>
            <p:nvPr/>
          </p:nvSpPr>
          <p:spPr>
            <a:xfrm>
              <a:off x="970788" y="1879019"/>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86" name="Freeform: Shape 85">
              <a:extLst>
                <a:ext uri="{FF2B5EF4-FFF2-40B4-BE49-F238E27FC236}">
                  <a16:creationId xmlns:a16="http://schemas.microsoft.com/office/drawing/2014/main" id="{8F79C3C9-E283-DF3A-A310-000367B23E93}"/>
                </a:ext>
              </a:extLst>
            </p:cNvPr>
            <p:cNvSpPr/>
            <p:nvPr/>
          </p:nvSpPr>
          <p:spPr>
            <a:xfrm>
              <a:off x="1014126" y="839937"/>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87" name="Freeform: Shape 86">
              <a:extLst>
                <a:ext uri="{FF2B5EF4-FFF2-40B4-BE49-F238E27FC236}">
                  <a16:creationId xmlns:a16="http://schemas.microsoft.com/office/drawing/2014/main" id="{C674DDE7-DC2F-6961-8E25-1CB7E91D5961}"/>
                </a:ext>
              </a:extLst>
            </p:cNvPr>
            <p:cNvSpPr/>
            <p:nvPr/>
          </p:nvSpPr>
          <p:spPr>
            <a:xfrm>
              <a:off x="1014126" y="926519"/>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88" name="Freeform: Shape 87">
              <a:extLst>
                <a:ext uri="{FF2B5EF4-FFF2-40B4-BE49-F238E27FC236}">
                  <a16:creationId xmlns:a16="http://schemas.microsoft.com/office/drawing/2014/main" id="{263D4593-7D80-A099-B21F-72C99BF466CF}"/>
                </a:ext>
              </a:extLst>
            </p:cNvPr>
            <p:cNvSpPr/>
            <p:nvPr/>
          </p:nvSpPr>
          <p:spPr>
            <a:xfrm>
              <a:off x="1014126" y="1013101"/>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89" name="Freeform: Shape 88">
              <a:extLst>
                <a:ext uri="{FF2B5EF4-FFF2-40B4-BE49-F238E27FC236}">
                  <a16:creationId xmlns:a16="http://schemas.microsoft.com/office/drawing/2014/main" id="{DAFEC4C4-CA62-8E35-E4B1-B8A161911906}"/>
                </a:ext>
              </a:extLst>
            </p:cNvPr>
            <p:cNvSpPr/>
            <p:nvPr/>
          </p:nvSpPr>
          <p:spPr>
            <a:xfrm>
              <a:off x="1014126" y="1143022"/>
              <a:ext cx="43338" cy="173164"/>
            </a:xfrm>
            <a:custGeom>
              <a:avLst/>
              <a:gdLst>
                <a:gd name="connsiteX0" fmla="*/ 0 w 43338"/>
                <a:gd name="connsiteY0" fmla="*/ 0 h 173164"/>
                <a:gd name="connsiteX1" fmla="*/ 43339 w 43338"/>
                <a:gd name="connsiteY1" fmla="*/ 0 h 173164"/>
                <a:gd name="connsiteX2" fmla="*/ 43339 w 43338"/>
                <a:gd name="connsiteY2" fmla="*/ 173165 h 173164"/>
                <a:gd name="connsiteX3" fmla="*/ 0 w 43338"/>
                <a:gd name="connsiteY3" fmla="*/ 173165 h 173164"/>
              </a:gdLst>
              <a:ahLst/>
              <a:cxnLst>
                <a:cxn ang="0">
                  <a:pos x="connsiteX0" y="connsiteY0"/>
                </a:cxn>
                <a:cxn ang="0">
                  <a:pos x="connsiteX1" y="connsiteY1"/>
                </a:cxn>
                <a:cxn ang="0">
                  <a:pos x="connsiteX2" y="connsiteY2"/>
                </a:cxn>
                <a:cxn ang="0">
                  <a:pos x="connsiteX3" y="connsiteY3"/>
                </a:cxn>
              </a:cxnLst>
              <a:rect l="l" t="t" r="r" b="b"/>
              <a:pathLst>
                <a:path w="43338" h="173164">
                  <a:moveTo>
                    <a:pt x="0" y="0"/>
                  </a:moveTo>
                  <a:lnTo>
                    <a:pt x="43339" y="0"/>
                  </a:lnTo>
                  <a:lnTo>
                    <a:pt x="43339" y="173165"/>
                  </a:lnTo>
                  <a:lnTo>
                    <a:pt x="0" y="173165"/>
                  </a:lnTo>
                  <a:close/>
                </a:path>
              </a:pathLst>
            </a:custGeom>
            <a:solidFill>
              <a:srgbClr val="FFFFFF"/>
            </a:solidFill>
            <a:ln w="9525" cap="flat">
              <a:noFill/>
              <a:prstDash val="solid"/>
              <a:miter/>
            </a:ln>
          </p:spPr>
          <p:txBody>
            <a:bodyPr rtlCol="0" anchor="ctr"/>
            <a:lstStyle/>
            <a:p>
              <a:r>
                <a:rPr lang="en-GB" sz="100">
                  <a:solidFill>
                    <a:schemeClr val="bg1"/>
                  </a:solidFill>
                </a:rPr>
                <a:t>1</a:t>
              </a:r>
              <a:endParaRPr lang="it-IT" sz="100">
                <a:solidFill>
                  <a:schemeClr val="bg1"/>
                </a:solidFill>
              </a:endParaRPr>
            </a:p>
          </p:txBody>
        </p:sp>
        <p:sp>
          <p:nvSpPr>
            <p:cNvPr id="90" name="Freeform: Shape 89">
              <a:extLst>
                <a:ext uri="{FF2B5EF4-FFF2-40B4-BE49-F238E27FC236}">
                  <a16:creationId xmlns:a16="http://schemas.microsoft.com/office/drawing/2014/main" id="{9F8BCE0C-465C-FC0B-7B73-0E115B4D8387}"/>
                </a:ext>
              </a:extLst>
            </p:cNvPr>
            <p:cNvSpPr/>
            <p:nvPr/>
          </p:nvSpPr>
          <p:spPr>
            <a:xfrm>
              <a:off x="1014126" y="1359430"/>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91" name="Freeform: Shape 90">
              <a:extLst>
                <a:ext uri="{FF2B5EF4-FFF2-40B4-BE49-F238E27FC236}">
                  <a16:creationId xmlns:a16="http://schemas.microsoft.com/office/drawing/2014/main" id="{43AF1F68-85C1-5F53-B7CB-6F0A69241022}"/>
                </a:ext>
              </a:extLst>
            </p:cNvPr>
            <p:cNvSpPr/>
            <p:nvPr/>
          </p:nvSpPr>
          <p:spPr>
            <a:xfrm>
              <a:off x="1014126" y="1446108"/>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92" name="Freeform: Shape 91">
              <a:extLst>
                <a:ext uri="{FF2B5EF4-FFF2-40B4-BE49-F238E27FC236}">
                  <a16:creationId xmlns:a16="http://schemas.microsoft.com/office/drawing/2014/main" id="{CEF61E01-4125-77BA-62FB-5AE89AA093B1}"/>
                </a:ext>
              </a:extLst>
            </p:cNvPr>
            <p:cNvSpPr/>
            <p:nvPr/>
          </p:nvSpPr>
          <p:spPr>
            <a:xfrm>
              <a:off x="1014126" y="1532690"/>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93" name="Freeform: Shape 92">
              <a:extLst>
                <a:ext uri="{FF2B5EF4-FFF2-40B4-BE49-F238E27FC236}">
                  <a16:creationId xmlns:a16="http://schemas.microsoft.com/office/drawing/2014/main" id="{0F201C92-58D4-9D84-CFED-C0D2BB286146}"/>
                </a:ext>
              </a:extLst>
            </p:cNvPr>
            <p:cNvSpPr/>
            <p:nvPr/>
          </p:nvSpPr>
          <p:spPr>
            <a:xfrm>
              <a:off x="1014126" y="1662516"/>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94" name="Freeform: Shape 93">
              <a:extLst>
                <a:ext uri="{FF2B5EF4-FFF2-40B4-BE49-F238E27FC236}">
                  <a16:creationId xmlns:a16="http://schemas.microsoft.com/office/drawing/2014/main" id="{DB5657B8-C310-09A0-1A12-39F3F472A405}"/>
                </a:ext>
              </a:extLst>
            </p:cNvPr>
            <p:cNvSpPr/>
            <p:nvPr/>
          </p:nvSpPr>
          <p:spPr>
            <a:xfrm>
              <a:off x="1014126" y="1705854"/>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95" name="Freeform: Shape 94">
              <a:extLst>
                <a:ext uri="{FF2B5EF4-FFF2-40B4-BE49-F238E27FC236}">
                  <a16:creationId xmlns:a16="http://schemas.microsoft.com/office/drawing/2014/main" id="{CDCC36F7-5CF0-05D8-4414-9212DB7A6576}"/>
                </a:ext>
              </a:extLst>
            </p:cNvPr>
            <p:cNvSpPr/>
            <p:nvPr/>
          </p:nvSpPr>
          <p:spPr>
            <a:xfrm>
              <a:off x="1014126" y="1792437"/>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96" name="Freeform: Shape 95">
              <a:extLst>
                <a:ext uri="{FF2B5EF4-FFF2-40B4-BE49-F238E27FC236}">
                  <a16:creationId xmlns:a16="http://schemas.microsoft.com/office/drawing/2014/main" id="{5EF744BA-3402-35CB-9006-FC4FFD88942E}"/>
                </a:ext>
              </a:extLst>
            </p:cNvPr>
            <p:cNvSpPr/>
            <p:nvPr/>
          </p:nvSpPr>
          <p:spPr>
            <a:xfrm>
              <a:off x="1014126" y="1835680"/>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97" name="Freeform: Shape 96">
              <a:extLst>
                <a:ext uri="{FF2B5EF4-FFF2-40B4-BE49-F238E27FC236}">
                  <a16:creationId xmlns:a16="http://schemas.microsoft.com/office/drawing/2014/main" id="{A1989739-37CE-7C96-78E3-33A11E353A89}"/>
                </a:ext>
              </a:extLst>
            </p:cNvPr>
            <p:cNvSpPr/>
            <p:nvPr/>
          </p:nvSpPr>
          <p:spPr>
            <a:xfrm>
              <a:off x="1057370" y="839937"/>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98" name="Freeform: Shape 97">
              <a:extLst>
                <a:ext uri="{FF2B5EF4-FFF2-40B4-BE49-F238E27FC236}">
                  <a16:creationId xmlns:a16="http://schemas.microsoft.com/office/drawing/2014/main" id="{47D55E0E-748A-74BD-8CD8-F4B15B6E53F5}"/>
                </a:ext>
              </a:extLst>
            </p:cNvPr>
            <p:cNvSpPr/>
            <p:nvPr/>
          </p:nvSpPr>
          <p:spPr>
            <a:xfrm>
              <a:off x="1057370" y="1099683"/>
              <a:ext cx="43338" cy="86582"/>
            </a:xfrm>
            <a:custGeom>
              <a:avLst/>
              <a:gdLst>
                <a:gd name="connsiteX0" fmla="*/ 0 w 43338"/>
                <a:gd name="connsiteY0" fmla="*/ 0 h 86582"/>
                <a:gd name="connsiteX1" fmla="*/ 43339 w 43338"/>
                <a:gd name="connsiteY1" fmla="*/ 0 h 86582"/>
                <a:gd name="connsiteX2" fmla="*/ 43339 w 43338"/>
                <a:gd name="connsiteY2" fmla="*/ 86582 h 86582"/>
                <a:gd name="connsiteX3" fmla="*/ 0 w 43338"/>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338" h="86582">
                  <a:moveTo>
                    <a:pt x="0" y="0"/>
                  </a:moveTo>
                  <a:lnTo>
                    <a:pt x="43339" y="0"/>
                  </a:lnTo>
                  <a:lnTo>
                    <a:pt x="43339" y="86582"/>
                  </a:lnTo>
                  <a:lnTo>
                    <a:pt x="0" y="86582"/>
                  </a:lnTo>
                  <a:close/>
                </a:path>
              </a:pathLst>
            </a:custGeom>
            <a:solidFill>
              <a:srgbClr val="FFFFFF"/>
            </a:solidFill>
            <a:ln w="9525" cap="flat">
              <a:noFill/>
              <a:prstDash val="solid"/>
              <a:miter/>
            </a:ln>
          </p:spPr>
          <p:txBody>
            <a:bodyPr rtlCol="0" anchor="ctr"/>
            <a:lstStyle/>
            <a:p>
              <a:endParaRPr lang="it-IT"/>
            </a:p>
          </p:txBody>
        </p:sp>
        <p:sp>
          <p:nvSpPr>
            <p:cNvPr id="99" name="Freeform: Shape 98">
              <a:extLst>
                <a:ext uri="{FF2B5EF4-FFF2-40B4-BE49-F238E27FC236}">
                  <a16:creationId xmlns:a16="http://schemas.microsoft.com/office/drawing/2014/main" id="{86A1E4E9-AFB2-EF4F-542F-91E4568D7723}"/>
                </a:ext>
              </a:extLst>
            </p:cNvPr>
            <p:cNvSpPr/>
            <p:nvPr/>
          </p:nvSpPr>
          <p:spPr>
            <a:xfrm>
              <a:off x="1057370" y="1402769"/>
              <a:ext cx="43338" cy="129921"/>
            </a:xfrm>
            <a:custGeom>
              <a:avLst/>
              <a:gdLst>
                <a:gd name="connsiteX0" fmla="*/ 0 w 43338"/>
                <a:gd name="connsiteY0" fmla="*/ 0 h 129921"/>
                <a:gd name="connsiteX1" fmla="*/ 43339 w 43338"/>
                <a:gd name="connsiteY1" fmla="*/ 0 h 129921"/>
                <a:gd name="connsiteX2" fmla="*/ 43339 w 43338"/>
                <a:gd name="connsiteY2" fmla="*/ 129921 h 129921"/>
                <a:gd name="connsiteX3" fmla="*/ 0 w 43338"/>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338" h="129921">
                  <a:moveTo>
                    <a:pt x="0" y="0"/>
                  </a:moveTo>
                  <a:lnTo>
                    <a:pt x="43339" y="0"/>
                  </a:lnTo>
                  <a:lnTo>
                    <a:pt x="43339"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00" name="Freeform: Shape 99">
              <a:extLst>
                <a:ext uri="{FF2B5EF4-FFF2-40B4-BE49-F238E27FC236}">
                  <a16:creationId xmlns:a16="http://schemas.microsoft.com/office/drawing/2014/main" id="{9D914DB9-57C4-3350-73B8-312D863F621C}"/>
                </a:ext>
              </a:extLst>
            </p:cNvPr>
            <p:cNvSpPr/>
            <p:nvPr/>
          </p:nvSpPr>
          <p:spPr>
            <a:xfrm>
              <a:off x="1057370" y="1619272"/>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01" name="Freeform: Shape 100">
              <a:extLst>
                <a:ext uri="{FF2B5EF4-FFF2-40B4-BE49-F238E27FC236}">
                  <a16:creationId xmlns:a16="http://schemas.microsoft.com/office/drawing/2014/main" id="{F204F3F4-E215-7978-3E6C-75723A061AB5}"/>
                </a:ext>
              </a:extLst>
            </p:cNvPr>
            <p:cNvSpPr/>
            <p:nvPr/>
          </p:nvSpPr>
          <p:spPr>
            <a:xfrm>
              <a:off x="1057370" y="1835680"/>
              <a:ext cx="43338" cy="86582"/>
            </a:xfrm>
            <a:custGeom>
              <a:avLst/>
              <a:gdLst>
                <a:gd name="connsiteX0" fmla="*/ 0 w 43338"/>
                <a:gd name="connsiteY0" fmla="*/ 0 h 86582"/>
                <a:gd name="connsiteX1" fmla="*/ 43339 w 43338"/>
                <a:gd name="connsiteY1" fmla="*/ 0 h 86582"/>
                <a:gd name="connsiteX2" fmla="*/ 43339 w 43338"/>
                <a:gd name="connsiteY2" fmla="*/ 86582 h 86582"/>
                <a:gd name="connsiteX3" fmla="*/ 0 w 43338"/>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338" h="86582">
                  <a:moveTo>
                    <a:pt x="0" y="0"/>
                  </a:moveTo>
                  <a:lnTo>
                    <a:pt x="43339" y="0"/>
                  </a:lnTo>
                  <a:lnTo>
                    <a:pt x="43339"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02" name="Freeform: Shape 101">
              <a:extLst>
                <a:ext uri="{FF2B5EF4-FFF2-40B4-BE49-F238E27FC236}">
                  <a16:creationId xmlns:a16="http://schemas.microsoft.com/office/drawing/2014/main" id="{5BFEACA4-FF6D-890B-9C44-9661940683F5}"/>
                </a:ext>
              </a:extLst>
            </p:cNvPr>
            <p:cNvSpPr/>
            <p:nvPr/>
          </p:nvSpPr>
          <p:spPr>
            <a:xfrm>
              <a:off x="1100709" y="83993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03" name="Freeform: Shape 102">
              <a:extLst>
                <a:ext uri="{FF2B5EF4-FFF2-40B4-BE49-F238E27FC236}">
                  <a16:creationId xmlns:a16="http://schemas.microsoft.com/office/drawing/2014/main" id="{93B6E90B-8857-D110-3C72-47F899E9DA27}"/>
                </a:ext>
              </a:extLst>
            </p:cNvPr>
            <p:cNvSpPr/>
            <p:nvPr/>
          </p:nvSpPr>
          <p:spPr>
            <a:xfrm>
              <a:off x="1100709" y="926519"/>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04" name="Freeform: Shape 103">
              <a:extLst>
                <a:ext uri="{FF2B5EF4-FFF2-40B4-BE49-F238E27FC236}">
                  <a16:creationId xmlns:a16="http://schemas.microsoft.com/office/drawing/2014/main" id="{EB1C42B7-B8CF-2393-C1DA-96AB08016D98}"/>
                </a:ext>
              </a:extLst>
            </p:cNvPr>
            <p:cNvSpPr/>
            <p:nvPr/>
          </p:nvSpPr>
          <p:spPr>
            <a:xfrm>
              <a:off x="1100709" y="1013101"/>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05" name="Freeform: Shape 104">
              <a:extLst>
                <a:ext uri="{FF2B5EF4-FFF2-40B4-BE49-F238E27FC236}">
                  <a16:creationId xmlns:a16="http://schemas.microsoft.com/office/drawing/2014/main" id="{0BDD3D69-CF9A-9345-6355-59FC19823865}"/>
                </a:ext>
              </a:extLst>
            </p:cNvPr>
            <p:cNvSpPr/>
            <p:nvPr/>
          </p:nvSpPr>
          <p:spPr>
            <a:xfrm>
              <a:off x="1100709" y="1143022"/>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06" name="Freeform: Shape 105">
              <a:extLst>
                <a:ext uri="{FF2B5EF4-FFF2-40B4-BE49-F238E27FC236}">
                  <a16:creationId xmlns:a16="http://schemas.microsoft.com/office/drawing/2014/main" id="{FDB3C031-EC87-7318-17AB-7F46E9A22469}"/>
                </a:ext>
              </a:extLst>
            </p:cNvPr>
            <p:cNvSpPr/>
            <p:nvPr/>
          </p:nvSpPr>
          <p:spPr>
            <a:xfrm>
              <a:off x="1100709" y="1229604"/>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07" name="Freeform: Shape 106">
              <a:extLst>
                <a:ext uri="{FF2B5EF4-FFF2-40B4-BE49-F238E27FC236}">
                  <a16:creationId xmlns:a16="http://schemas.microsoft.com/office/drawing/2014/main" id="{0033BD21-DFC9-8233-08EC-5612A8C80568}"/>
                </a:ext>
              </a:extLst>
            </p:cNvPr>
            <p:cNvSpPr/>
            <p:nvPr/>
          </p:nvSpPr>
          <p:spPr>
            <a:xfrm>
              <a:off x="1100709" y="131618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08" name="Freeform: Shape 107">
              <a:extLst>
                <a:ext uri="{FF2B5EF4-FFF2-40B4-BE49-F238E27FC236}">
                  <a16:creationId xmlns:a16="http://schemas.microsoft.com/office/drawing/2014/main" id="{2CEB609F-6B8D-B50C-8521-A35FC4FD283E}"/>
                </a:ext>
              </a:extLst>
            </p:cNvPr>
            <p:cNvSpPr/>
            <p:nvPr/>
          </p:nvSpPr>
          <p:spPr>
            <a:xfrm>
              <a:off x="1100709" y="1402769"/>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09" name="Freeform: Shape 108">
              <a:extLst>
                <a:ext uri="{FF2B5EF4-FFF2-40B4-BE49-F238E27FC236}">
                  <a16:creationId xmlns:a16="http://schemas.microsoft.com/office/drawing/2014/main" id="{3661130F-8F0F-CA99-D1B7-E0E04EF260E9}"/>
                </a:ext>
              </a:extLst>
            </p:cNvPr>
            <p:cNvSpPr/>
            <p:nvPr/>
          </p:nvSpPr>
          <p:spPr>
            <a:xfrm>
              <a:off x="1100709" y="153269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10" name="Freeform: Shape 109">
              <a:extLst>
                <a:ext uri="{FF2B5EF4-FFF2-40B4-BE49-F238E27FC236}">
                  <a16:creationId xmlns:a16="http://schemas.microsoft.com/office/drawing/2014/main" id="{2CA11677-08E3-3377-155C-DDEE00B66CE7}"/>
                </a:ext>
              </a:extLst>
            </p:cNvPr>
            <p:cNvSpPr/>
            <p:nvPr/>
          </p:nvSpPr>
          <p:spPr>
            <a:xfrm>
              <a:off x="1100709" y="1575933"/>
              <a:ext cx="43243" cy="43243"/>
            </a:xfrm>
            <a:custGeom>
              <a:avLst/>
              <a:gdLst>
                <a:gd name="connsiteX0" fmla="*/ 0 w 43243"/>
                <a:gd name="connsiteY0" fmla="*/ 0 h 43243"/>
                <a:gd name="connsiteX1" fmla="*/ 43244 w 43243"/>
                <a:gd name="connsiteY1" fmla="*/ 0 h 43243"/>
                <a:gd name="connsiteX2" fmla="*/ 43244 w 43243"/>
                <a:gd name="connsiteY2" fmla="*/ 43243 h 43243"/>
                <a:gd name="connsiteX3" fmla="*/ 0 w 43243"/>
                <a:gd name="connsiteY3" fmla="*/ 43243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3"/>
                  </a:lnTo>
                  <a:lnTo>
                    <a:pt x="0" y="43243"/>
                  </a:lnTo>
                  <a:close/>
                </a:path>
              </a:pathLst>
            </a:custGeom>
            <a:solidFill>
              <a:srgbClr val="FFFFFF"/>
            </a:solidFill>
            <a:ln w="9525" cap="flat">
              <a:noFill/>
              <a:prstDash val="solid"/>
              <a:miter/>
            </a:ln>
          </p:spPr>
          <p:txBody>
            <a:bodyPr rtlCol="0" anchor="ctr"/>
            <a:lstStyle/>
            <a:p>
              <a:endParaRPr lang="it-IT"/>
            </a:p>
          </p:txBody>
        </p:sp>
        <p:sp>
          <p:nvSpPr>
            <p:cNvPr id="111" name="Freeform: Shape 110">
              <a:extLst>
                <a:ext uri="{FF2B5EF4-FFF2-40B4-BE49-F238E27FC236}">
                  <a16:creationId xmlns:a16="http://schemas.microsoft.com/office/drawing/2014/main" id="{B2E4B0B0-BB79-0890-B5F5-99325C80DFCE}"/>
                </a:ext>
              </a:extLst>
            </p:cNvPr>
            <p:cNvSpPr/>
            <p:nvPr/>
          </p:nvSpPr>
          <p:spPr>
            <a:xfrm>
              <a:off x="1100709" y="1662516"/>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12" name="Freeform: Shape 111">
              <a:extLst>
                <a:ext uri="{FF2B5EF4-FFF2-40B4-BE49-F238E27FC236}">
                  <a16:creationId xmlns:a16="http://schemas.microsoft.com/office/drawing/2014/main" id="{4497B380-55FF-CE23-9A09-687920636563}"/>
                </a:ext>
              </a:extLst>
            </p:cNvPr>
            <p:cNvSpPr/>
            <p:nvPr/>
          </p:nvSpPr>
          <p:spPr>
            <a:xfrm>
              <a:off x="1100709" y="1749098"/>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13" name="Freeform: Shape 112">
              <a:extLst>
                <a:ext uri="{FF2B5EF4-FFF2-40B4-BE49-F238E27FC236}">
                  <a16:creationId xmlns:a16="http://schemas.microsoft.com/office/drawing/2014/main" id="{199562A9-17E4-C26C-1FEA-33A9B1740E92}"/>
                </a:ext>
              </a:extLst>
            </p:cNvPr>
            <p:cNvSpPr/>
            <p:nvPr/>
          </p:nvSpPr>
          <p:spPr>
            <a:xfrm>
              <a:off x="1100709" y="1879019"/>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14" name="Freeform: Shape 113">
              <a:extLst>
                <a:ext uri="{FF2B5EF4-FFF2-40B4-BE49-F238E27FC236}">
                  <a16:creationId xmlns:a16="http://schemas.microsoft.com/office/drawing/2014/main" id="{70A668BB-9ED9-7C01-49C5-569E8EA8075C}"/>
                </a:ext>
              </a:extLst>
            </p:cNvPr>
            <p:cNvSpPr/>
            <p:nvPr/>
          </p:nvSpPr>
          <p:spPr>
            <a:xfrm>
              <a:off x="1143952" y="926519"/>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15" name="Freeform: Shape 114">
              <a:extLst>
                <a:ext uri="{FF2B5EF4-FFF2-40B4-BE49-F238E27FC236}">
                  <a16:creationId xmlns:a16="http://schemas.microsoft.com/office/drawing/2014/main" id="{43990A7B-2EE3-AF55-0026-D7E38ED7091C}"/>
                </a:ext>
              </a:extLst>
            </p:cNvPr>
            <p:cNvSpPr/>
            <p:nvPr/>
          </p:nvSpPr>
          <p:spPr>
            <a:xfrm>
              <a:off x="1143952" y="1056440"/>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16" name="Freeform: Shape 115">
              <a:extLst>
                <a:ext uri="{FF2B5EF4-FFF2-40B4-BE49-F238E27FC236}">
                  <a16:creationId xmlns:a16="http://schemas.microsoft.com/office/drawing/2014/main" id="{BC0B0025-256A-9778-D8C6-7C51F6298B1F}"/>
                </a:ext>
              </a:extLst>
            </p:cNvPr>
            <p:cNvSpPr/>
            <p:nvPr/>
          </p:nvSpPr>
          <p:spPr>
            <a:xfrm>
              <a:off x="1143952"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17" name="Freeform: Shape 116">
              <a:extLst>
                <a:ext uri="{FF2B5EF4-FFF2-40B4-BE49-F238E27FC236}">
                  <a16:creationId xmlns:a16="http://schemas.microsoft.com/office/drawing/2014/main" id="{619A5B04-E7D6-A3C5-87C8-C72F2206F9F2}"/>
                </a:ext>
              </a:extLst>
            </p:cNvPr>
            <p:cNvSpPr/>
            <p:nvPr/>
          </p:nvSpPr>
          <p:spPr>
            <a:xfrm>
              <a:off x="1143952" y="1229604"/>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18" name="Freeform: Shape 117">
              <a:extLst>
                <a:ext uri="{FF2B5EF4-FFF2-40B4-BE49-F238E27FC236}">
                  <a16:creationId xmlns:a16="http://schemas.microsoft.com/office/drawing/2014/main" id="{1BD3A2EA-04B4-4407-2CA1-51F11789948C}"/>
                </a:ext>
              </a:extLst>
            </p:cNvPr>
            <p:cNvSpPr/>
            <p:nvPr/>
          </p:nvSpPr>
          <p:spPr>
            <a:xfrm>
              <a:off x="1143952" y="1316187"/>
              <a:ext cx="43243" cy="216503"/>
            </a:xfrm>
            <a:custGeom>
              <a:avLst/>
              <a:gdLst>
                <a:gd name="connsiteX0" fmla="*/ 0 w 43243"/>
                <a:gd name="connsiteY0" fmla="*/ 0 h 216503"/>
                <a:gd name="connsiteX1" fmla="*/ 43244 w 43243"/>
                <a:gd name="connsiteY1" fmla="*/ 0 h 216503"/>
                <a:gd name="connsiteX2" fmla="*/ 43244 w 43243"/>
                <a:gd name="connsiteY2" fmla="*/ 216503 h 216503"/>
                <a:gd name="connsiteX3" fmla="*/ 0 w 43243"/>
                <a:gd name="connsiteY3" fmla="*/ 216503 h 216503"/>
              </a:gdLst>
              <a:ahLst/>
              <a:cxnLst>
                <a:cxn ang="0">
                  <a:pos x="connsiteX0" y="connsiteY0"/>
                </a:cxn>
                <a:cxn ang="0">
                  <a:pos x="connsiteX1" y="connsiteY1"/>
                </a:cxn>
                <a:cxn ang="0">
                  <a:pos x="connsiteX2" y="connsiteY2"/>
                </a:cxn>
                <a:cxn ang="0">
                  <a:pos x="connsiteX3" y="connsiteY3"/>
                </a:cxn>
              </a:cxnLst>
              <a:rect l="l" t="t" r="r" b="b"/>
              <a:pathLst>
                <a:path w="43243" h="216503">
                  <a:moveTo>
                    <a:pt x="0" y="0"/>
                  </a:moveTo>
                  <a:lnTo>
                    <a:pt x="43244" y="0"/>
                  </a:lnTo>
                  <a:lnTo>
                    <a:pt x="43244" y="216503"/>
                  </a:lnTo>
                  <a:lnTo>
                    <a:pt x="0" y="216503"/>
                  </a:lnTo>
                  <a:close/>
                </a:path>
              </a:pathLst>
            </a:custGeom>
            <a:solidFill>
              <a:srgbClr val="FFFFFF"/>
            </a:solidFill>
            <a:ln w="9525" cap="flat">
              <a:noFill/>
              <a:prstDash val="solid"/>
              <a:miter/>
            </a:ln>
          </p:spPr>
          <p:txBody>
            <a:bodyPr rtlCol="0" anchor="ctr"/>
            <a:lstStyle/>
            <a:p>
              <a:endParaRPr lang="it-IT"/>
            </a:p>
          </p:txBody>
        </p:sp>
        <p:sp>
          <p:nvSpPr>
            <p:cNvPr id="119" name="Freeform: Shape 118">
              <a:extLst>
                <a:ext uri="{FF2B5EF4-FFF2-40B4-BE49-F238E27FC236}">
                  <a16:creationId xmlns:a16="http://schemas.microsoft.com/office/drawing/2014/main" id="{5A2C73DA-BCA8-9C1A-2B2B-82466B6A79E7}"/>
                </a:ext>
              </a:extLst>
            </p:cNvPr>
            <p:cNvSpPr/>
            <p:nvPr/>
          </p:nvSpPr>
          <p:spPr>
            <a:xfrm>
              <a:off x="1143952" y="1705854"/>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20" name="Freeform: Shape 119">
              <a:extLst>
                <a:ext uri="{FF2B5EF4-FFF2-40B4-BE49-F238E27FC236}">
                  <a16:creationId xmlns:a16="http://schemas.microsoft.com/office/drawing/2014/main" id="{0C2633EA-4E14-7C43-D21D-AF7C4BDAE833}"/>
                </a:ext>
              </a:extLst>
            </p:cNvPr>
            <p:cNvSpPr/>
            <p:nvPr/>
          </p:nvSpPr>
          <p:spPr>
            <a:xfrm>
              <a:off x="1143952" y="1835680"/>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21" name="Freeform: Shape 120">
              <a:extLst>
                <a:ext uri="{FF2B5EF4-FFF2-40B4-BE49-F238E27FC236}">
                  <a16:creationId xmlns:a16="http://schemas.microsoft.com/office/drawing/2014/main" id="{BC70207C-C036-7C57-C192-84D0EB63F0E3}"/>
                </a:ext>
              </a:extLst>
            </p:cNvPr>
            <p:cNvSpPr/>
            <p:nvPr/>
          </p:nvSpPr>
          <p:spPr>
            <a:xfrm>
              <a:off x="1187291" y="83993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22" name="Freeform: Shape 121">
              <a:extLst>
                <a:ext uri="{FF2B5EF4-FFF2-40B4-BE49-F238E27FC236}">
                  <a16:creationId xmlns:a16="http://schemas.microsoft.com/office/drawing/2014/main" id="{6B74AB18-0540-0037-6F6B-6115F5EC9231}"/>
                </a:ext>
              </a:extLst>
            </p:cNvPr>
            <p:cNvSpPr/>
            <p:nvPr/>
          </p:nvSpPr>
          <p:spPr>
            <a:xfrm>
              <a:off x="1187291" y="1143022"/>
              <a:ext cx="43243" cy="173164"/>
            </a:xfrm>
            <a:custGeom>
              <a:avLst/>
              <a:gdLst>
                <a:gd name="connsiteX0" fmla="*/ 0 w 43243"/>
                <a:gd name="connsiteY0" fmla="*/ 0 h 173164"/>
                <a:gd name="connsiteX1" fmla="*/ 43244 w 43243"/>
                <a:gd name="connsiteY1" fmla="*/ 0 h 173164"/>
                <a:gd name="connsiteX2" fmla="*/ 43244 w 43243"/>
                <a:gd name="connsiteY2" fmla="*/ 173165 h 173164"/>
                <a:gd name="connsiteX3" fmla="*/ 0 w 43243"/>
                <a:gd name="connsiteY3" fmla="*/ 173165 h 173164"/>
              </a:gdLst>
              <a:ahLst/>
              <a:cxnLst>
                <a:cxn ang="0">
                  <a:pos x="connsiteX0" y="connsiteY0"/>
                </a:cxn>
                <a:cxn ang="0">
                  <a:pos x="connsiteX1" y="connsiteY1"/>
                </a:cxn>
                <a:cxn ang="0">
                  <a:pos x="connsiteX2" y="connsiteY2"/>
                </a:cxn>
                <a:cxn ang="0">
                  <a:pos x="connsiteX3" y="connsiteY3"/>
                </a:cxn>
              </a:cxnLst>
              <a:rect l="l" t="t" r="r" b="b"/>
              <a:pathLst>
                <a:path w="43243" h="173164">
                  <a:moveTo>
                    <a:pt x="0" y="0"/>
                  </a:moveTo>
                  <a:lnTo>
                    <a:pt x="43244" y="0"/>
                  </a:lnTo>
                  <a:lnTo>
                    <a:pt x="43244" y="173165"/>
                  </a:lnTo>
                  <a:lnTo>
                    <a:pt x="0" y="173165"/>
                  </a:lnTo>
                  <a:close/>
                </a:path>
              </a:pathLst>
            </a:custGeom>
            <a:solidFill>
              <a:srgbClr val="FFFFFF"/>
            </a:solidFill>
            <a:ln w="9525" cap="flat">
              <a:noFill/>
              <a:prstDash val="solid"/>
              <a:miter/>
            </a:ln>
          </p:spPr>
          <p:txBody>
            <a:bodyPr rtlCol="0" anchor="ctr"/>
            <a:lstStyle/>
            <a:p>
              <a:endParaRPr lang="it-IT"/>
            </a:p>
          </p:txBody>
        </p:sp>
        <p:sp>
          <p:nvSpPr>
            <p:cNvPr id="123" name="Freeform: Shape 122">
              <a:extLst>
                <a:ext uri="{FF2B5EF4-FFF2-40B4-BE49-F238E27FC236}">
                  <a16:creationId xmlns:a16="http://schemas.microsoft.com/office/drawing/2014/main" id="{2E7870BF-5B1B-A2E7-D114-69D6D7F71B78}"/>
                </a:ext>
              </a:extLst>
            </p:cNvPr>
            <p:cNvSpPr/>
            <p:nvPr/>
          </p:nvSpPr>
          <p:spPr>
            <a:xfrm>
              <a:off x="1187291" y="1316187"/>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24" name="Freeform: Shape 123">
              <a:extLst>
                <a:ext uri="{FF2B5EF4-FFF2-40B4-BE49-F238E27FC236}">
                  <a16:creationId xmlns:a16="http://schemas.microsoft.com/office/drawing/2014/main" id="{FD676992-5D3A-64D8-AC69-8E3C849EBCE0}"/>
                </a:ext>
              </a:extLst>
            </p:cNvPr>
            <p:cNvSpPr/>
            <p:nvPr/>
          </p:nvSpPr>
          <p:spPr>
            <a:xfrm>
              <a:off x="1187291" y="1446108"/>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25" name="Freeform: Shape 124">
              <a:extLst>
                <a:ext uri="{FF2B5EF4-FFF2-40B4-BE49-F238E27FC236}">
                  <a16:creationId xmlns:a16="http://schemas.microsoft.com/office/drawing/2014/main" id="{97FFC143-21F6-E3F3-D9F6-ABDDC135C041}"/>
                </a:ext>
              </a:extLst>
            </p:cNvPr>
            <p:cNvSpPr/>
            <p:nvPr/>
          </p:nvSpPr>
          <p:spPr>
            <a:xfrm>
              <a:off x="1187291" y="1575933"/>
              <a:ext cx="43243" cy="43243"/>
            </a:xfrm>
            <a:custGeom>
              <a:avLst/>
              <a:gdLst>
                <a:gd name="connsiteX0" fmla="*/ 0 w 43243"/>
                <a:gd name="connsiteY0" fmla="*/ 0 h 43243"/>
                <a:gd name="connsiteX1" fmla="*/ 43244 w 43243"/>
                <a:gd name="connsiteY1" fmla="*/ 0 h 43243"/>
                <a:gd name="connsiteX2" fmla="*/ 43244 w 43243"/>
                <a:gd name="connsiteY2" fmla="*/ 43243 h 43243"/>
                <a:gd name="connsiteX3" fmla="*/ 0 w 43243"/>
                <a:gd name="connsiteY3" fmla="*/ 43243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3"/>
                  </a:lnTo>
                  <a:lnTo>
                    <a:pt x="0" y="43243"/>
                  </a:lnTo>
                  <a:close/>
                </a:path>
              </a:pathLst>
            </a:custGeom>
            <a:solidFill>
              <a:srgbClr val="FFFFFF"/>
            </a:solidFill>
            <a:ln w="9525" cap="flat">
              <a:noFill/>
              <a:prstDash val="solid"/>
              <a:miter/>
            </a:ln>
          </p:spPr>
          <p:txBody>
            <a:bodyPr rtlCol="0" anchor="ctr"/>
            <a:lstStyle/>
            <a:p>
              <a:endParaRPr lang="it-IT"/>
            </a:p>
          </p:txBody>
        </p:sp>
        <p:sp>
          <p:nvSpPr>
            <p:cNvPr id="126" name="Freeform: Shape 125">
              <a:extLst>
                <a:ext uri="{FF2B5EF4-FFF2-40B4-BE49-F238E27FC236}">
                  <a16:creationId xmlns:a16="http://schemas.microsoft.com/office/drawing/2014/main" id="{F246287D-8396-3A03-C141-E81AA9BF2C3D}"/>
                </a:ext>
              </a:extLst>
            </p:cNvPr>
            <p:cNvSpPr/>
            <p:nvPr/>
          </p:nvSpPr>
          <p:spPr>
            <a:xfrm>
              <a:off x="1187291" y="1662516"/>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27" name="Freeform: Shape 126">
              <a:extLst>
                <a:ext uri="{FF2B5EF4-FFF2-40B4-BE49-F238E27FC236}">
                  <a16:creationId xmlns:a16="http://schemas.microsoft.com/office/drawing/2014/main" id="{E2842277-771C-7517-6F87-E8486D8078FB}"/>
                </a:ext>
              </a:extLst>
            </p:cNvPr>
            <p:cNvSpPr/>
            <p:nvPr/>
          </p:nvSpPr>
          <p:spPr>
            <a:xfrm>
              <a:off x="1187291" y="1705854"/>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28" name="Freeform: Shape 127">
              <a:extLst>
                <a:ext uri="{FF2B5EF4-FFF2-40B4-BE49-F238E27FC236}">
                  <a16:creationId xmlns:a16="http://schemas.microsoft.com/office/drawing/2014/main" id="{97D049F3-EDFB-FA2A-6596-B2AFA5E24E4C}"/>
                </a:ext>
              </a:extLst>
            </p:cNvPr>
            <p:cNvSpPr/>
            <p:nvPr/>
          </p:nvSpPr>
          <p:spPr>
            <a:xfrm>
              <a:off x="1187291" y="1792437"/>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29" name="Freeform: Shape 128">
              <a:extLst>
                <a:ext uri="{FF2B5EF4-FFF2-40B4-BE49-F238E27FC236}">
                  <a16:creationId xmlns:a16="http://schemas.microsoft.com/office/drawing/2014/main" id="{95D2D359-D2C0-349D-61D8-572CE5E8370B}"/>
                </a:ext>
              </a:extLst>
            </p:cNvPr>
            <p:cNvSpPr/>
            <p:nvPr/>
          </p:nvSpPr>
          <p:spPr>
            <a:xfrm>
              <a:off x="1187291" y="183568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30" name="Freeform: Shape 129">
              <a:extLst>
                <a:ext uri="{FF2B5EF4-FFF2-40B4-BE49-F238E27FC236}">
                  <a16:creationId xmlns:a16="http://schemas.microsoft.com/office/drawing/2014/main" id="{EA408C89-C546-3C8C-2C2D-1D3311A66714}"/>
                </a:ext>
              </a:extLst>
            </p:cNvPr>
            <p:cNvSpPr/>
            <p:nvPr/>
          </p:nvSpPr>
          <p:spPr>
            <a:xfrm>
              <a:off x="1230630" y="839937"/>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31" name="Freeform: Shape 130">
              <a:extLst>
                <a:ext uri="{FF2B5EF4-FFF2-40B4-BE49-F238E27FC236}">
                  <a16:creationId xmlns:a16="http://schemas.microsoft.com/office/drawing/2014/main" id="{52244E4C-0AE6-F1FA-5367-DAFD0D049A76}"/>
                </a:ext>
              </a:extLst>
            </p:cNvPr>
            <p:cNvSpPr/>
            <p:nvPr/>
          </p:nvSpPr>
          <p:spPr>
            <a:xfrm>
              <a:off x="1230630" y="969858"/>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32" name="Freeform: Shape 131">
              <a:extLst>
                <a:ext uri="{FF2B5EF4-FFF2-40B4-BE49-F238E27FC236}">
                  <a16:creationId xmlns:a16="http://schemas.microsoft.com/office/drawing/2014/main" id="{A4B40A27-8E61-8242-DEC2-F1AE604F7FD1}"/>
                </a:ext>
              </a:extLst>
            </p:cNvPr>
            <p:cNvSpPr/>
            <p:nvPr/>
          </p:nvSpPr>
          <p:spPr>
            <a:xfrm>
              <a:off x="1230630"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33" name="Freeform: Shape 132">
              <a:extLst>
                <a:ext uri="{FF2B5EF4-FFF2-40B4-BE49-F238E27FC236}">
                  <a16:creationId xmlns:a16="http://schemas.microsoft.com/office/drawing/2014/main" id="{FD65C460-3410-9B13-F7DA-78100957511E}"/>
                </a:ext>
              </a:extLst>
            </p:cNvPr>
            <p:cNvSpPr/>
            <p:nvPr/>
          </p:nvSpPr>
          <p:spPr>
            <a:xfrm>
              <a:off x="1230630" y="1316187"/>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34" name="Freeform: Shape 133">
              <a:extLst>
                <a:ext uri="{FF2B5EF4-FFF2-40B4-BE49-F238E27FC236}">
                  <a16:creationId xmlns:a16="http://schemas.microsoft.com/office/drawing/2014/main" id="{8DD5A3E5-986E-2087-B14A-5B47787030E5}"/>
                </a:ext>
              </a:extLst>
            </p:cNvPr>
            <p:cNvSpPr/>
            <p:nvPr/>
          </p:nvSpPr>
          <p:spPr>
            <a:xfrm>
              <a:off x="1230630" y="1489351"/>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35" name="Freeform: Shape 134">
              <a:extLst>
                <a:ext uri="{FF2B5EF4-FFF2-40B4-BE49-F238E27FC236}">
                  <a16:creationId xmlns:a16="http://schemas.microsoft.com/office/drawing/2014/main" id="{2CA6E156-F36E-C5E6-7A7C-6720D78AD6CA}"/>
                </a:ext>
              </a:extLst>
            </p:cNvPr>
            <p:cNvSpPr/>
            <p:nvPr/>
          </p:nvSpPr>
          <p:spPr>
            <a:xfrm>
              <a:off x="1230630" y="1662516"/>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36" name="Freeform: Shape 135">
              <a:extLst>
                <a:ext uri="{FF2B5EF4-FFF2-40B4-BE49-F238E27FC236}">
                  <a16:creationId xmlns:a16="http://schemas.microsoft.com/office/drawing/2014/main" id="{23FD5C69-F185-C142-F1E2-CC1744C461EC}"/>
                </a:ext>
              </a:extLst>
            </p:cNvPr>
            <p:cNvSpPr/>
            <p:nvPr/>
          </p:nvSpPr>
          <p:spPr>
            <a:xfrm>
              <a:off x="1230630" y="1879019"/>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37" name="Freeform: Shape 136">
              <a:extLst>
                <a:ext uri="{FF2B5EF4-FFF2-40B4-BE49-F238E27FC236}">
                  <a16:creationId xmlns:a16="http://schemas.microsoft.com/office/drawing/2014/main" id="{7EF28839-6F94-07A3-43F9-CB0D6AC4CD53}"/>
                </a:ext>
              </a:extLst>
            </p:cNvPr>
            <p:cNvSpPr/>
            <p:nvPr/>
          </p:nvSpPr>
          <p:spPr>
            <a:xfrm>
              <a:off x="1273873" y="839937"/>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38" name="Freeform: Shape 137">
              <a:extLst>
                <a:ext uri="{FF2B5EF4-FFF2-40B4-BE49-F238E27FC236}">
                  <a16:creationId xmlns:a16="http://schemas.microsoft.com/office/drawing/2014/main" id="{7EE7588A-008B-F981-6925-4A7C2BFDC40D}"/>
                </a:ext>
              </a:extLst>
            </p:cNvPr>
            <p:cNvSpPr/>
            <p:nvPr/>
          </p:nvSpPr>
          <p:spPr>
            <a:xfrm>
              <a:off x="1273873" y="1013101"/>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39" name="Freeform: Shape 138">
              <a:extLst>
                <a:ext uri="{FF2B5EF4-FFF2-40B4-BE49-F238E27FC236}">
                  <a16:creationId xmlns:a16="http://schemas.microsoft.com/office/drawing/2014/main" id="{FC614EE3-3DC1-B7C0-BFA4-6371392A6809}"/>
                </a:ext>
              </a:extLst>
            </p:cNvPr>
            <p:cNvSpPr/>
            <p:nvPr/>
          </p:nvSpPr>
          <p:spPr>
            <a:xfrm>
              <a:off x="1273873" y="1143022"/>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40" name="Freeform: Shape 139">
              <a:extLst>
                <a:ext uri="{FF2B5EF4-FFF2-40B4-BE49-F238E27FC236}">
                  <a16:creationId xmlns:a16="http://schemas.microsoft.com/office/drawing/2014/main" id="{D83682AE-6E31-A0E3-CE84-3FF6D18C274A}"/>
                </a:ext>
              </a:extLst>
            </p:cNvPr>
            <p:cNvSpPr/>
            <p:nvPr/>
          </p:nvSpPr>
          <p:spPr>
            <a:xfrm>
              <a:off x="1273873" y="135943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41" name="Freeform: Shape 140">
              <a:extLst>
                <a:ext uri="{FF2B5EF4-FFF2-40B4-BE49-F238E27FC236}">
                  <a16:creationId xmlns:a16="http://schemas.microsoft.com/office/drawing/2014/main" id="{617C385D-4A99-B0B9-2DB7-7AE879670ACA}"/>
                </a:ext>
              </a:extLst>
            </p:cNvPr>
            <p:cNvSpPr/>
            <p:nvPr/>
          </p:nvSpPr>
          <p:spPr>
            <a:xfrm>
              <a:off x="1273873" y="1489351"/>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42" name="Freeform: Shape 141">
              <a:extLst>
                <a:ext uri="{FF2B5EF4-FFF2-40B4-BE49-F238E27FC236}">
                  <a16:creationId xmlns:a16="http://schemas.microsoft.com/office/drawing/2014/main" id="{F2C4059B-BD19-176A-D6F9-F6AFB41FBB80}"/>
                </a:ext>
              </a:extLst>
            </p:cNvPr>
            <p:cNvSpPr/>
            <p:nvPr/>
          </p:nvSpPr>
          <p:spPr>
            <a:xfrm>
              <a:off x="1273873" y="1575933"/>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43" name="Freeform: Shape 142">
              <a:extLst>
                <a:ext uri="{FF2B5EF4-FFF2-40B4-BE49-F238E27FC236}">
                  <a16:creationId xmlns:a16="http://schemas.microsoft.com/office/drawing/2014/main" id="{1616604F-348D-7EB8-AAAB-9F2334129039}"/>
                </a:ext>
              </a:extLst>
            </p:cNvPr>
            <p:cNvSpPr/>
            <p:nvPr/>
          </p:nvSpPr>
          <p:spPr>
            <a:xfrm>
              <a:off x="1273873" y="1749098"/>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44" name="Freeform: Shape 143">
              <a:extLst>
                <a:ext uri="{FF2B5EF4-FFF2-40B4-BE49-F238E27FC236}">
                  <a16:creationId xmlns:a16="http://schemas.microsoft.com/office/drawing/2014/main" id="{37866EE8-9CCE-C5E0-ED81-7D617A6DAAB5}"/>
                </a:ext>
              </a:extLst>
            </p:cNvPr>
            <p:cNvSpPr/>
            <p:nvPr/>
          </p:nvSpPr>
          <p:spPr>
            <a:xfrm>
              <a:off x="1273873" y="1879019"/>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45" name="Freeform: Shape 144">
              <a:extLst>
                <a:ext uri="{FF2B5EF4-FFF2-40B4-BE49-F238E27FC236}">
                  <a16:creationId xmlns:a16="http://schemas.microsoft.com/office/drawing/2014/main" id="{656F1F6D-B188-753F-1F42-35D874D9841B}"/>
                </a:ext>
              </a:extLst>
            </p:cNvPr>
            <p:cNvSpPr/>
            <p:nvPr/>
          </p:nvSpPr>
          <p:spPr>
            <a:xfrm>
              <a:off x="1317212" y="1013101"/>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46" name="Freeform: Shape 145">
              <a:extLst>
                <a:ext uri="{FF2B5EF4-FFF2-40B4-BE49-F238E27FC236}">
                  <a16:creationId xmlns:a16="http://schemas.microsoft.com/office/drawing/2014/main" id="{4284BE29-BAA0-E175-4EB8-7F970B0E1456}"/>
                </a:ext>
              </a:extLst>
            </p:cNvPr>
            <p:cNvSpPr/>
            <p:nvPr/>
          </p:nvSpPr>
          <p:spPr>
            <a:xfrm>
              <a:off x="1317212"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47" name="Freeform: Shape 146">
              <a:extLst>
                <a:ext uri="{FF2B5EF4-FFF2-40B4-BE49-F238E27FC236}">
                  <a16:creationId xmlns:a16="http://schemas.microsoft.com/office/drawing/2014/main" id="{3DB23216-2FA2-FF78-F5B9-0A94CD78F8E7}"/>
                </a:ext>
              </a:extLst>
            </p:cNvPr>
            <p:cNvSpPr/>
            <p:nvPr/>
          </p:nvSpPr>
          <p:spPr>
            <a:xfrm>
              <a:off x="1317212" y="1186266"/>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48" name="Freeform: Shape 147">
              <a:extLst>
                <a:ext uri="{FF2B5EF4-FFF2-40B4-BE49-F238E27FC236}">
                  <a16:creationId xmlns:a16="http://schemas.microsoft.com/office/drawing/2014/main" id="{94D1481F-54D5-E208-1339-EF36897C5DB8}"/>
                </a:ext>
              </a:extLst>
            </p:cNvPr>
            <p:cNvSpPr/>
            <p:nvPr/>
          </p:nvSpPr>
          <p:spPr>
            <a:xfrm>
              <a:off x="1317212" y="1316187"/>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49" name="Freeform: Shape 148">
              <a:extLst>
                <a:ext uri="{FF2B5EF4-FFF2-40B4-BE49-F238E27FC236}">
                  <a16:creationId xmlns:a16="http://schemas.microsoft.com/office/drawing/2014/main" id="{58B28714-33F3-D70E-C061-10390620EB29}"/>
                </a:ext>
              </a:extLst>
            </p:cNvPr>
            <p:cNvSpPr/>
            <p:nvPr/>
          </p:nvSpPr>
          <p:spPr>
            <a:xfrm>
              <a:off x="1317212" y="153269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50" name="Freeform: Shape 149">
              <a:extLst>
                <a:ext uri="{FF2B5EF4-FFF2-40B4-BE49-F238E27FC236}">
                  <a16:creationId xmlns:a16="http://schemas.microsoft.com/office/drawing/2014/main" id="{49B48258-FE2A-6535-79F0-FF92C93994D7}"/>
                </a:ext>
              </a:extLst>
            </p:cNvPr>
            <p:cNvSpPr/>
            <p:nvPr/>
          </p:nvSpPr>
          <p:spPr>
            <a:xfrm>
              <a:off x="1317212" y="1575933"/>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51" name="Freeform: Shape 150">
              <a:extLst>
                <a:ext uri="{FF2B5EF4-FFF2-40B4-BE49-F238E27FC236}">
                  <a16:creationId xmlns:a16="http://schemas.microsoft.com/office/drawing/2014/main" id="{18BB0FE8-1A8B-8E78-0DBC-B8D25731042A}"/>
                </a:ext>
              </a:extLst>
            </p:cNvPr>
            <p:cNvSpPr/>
            <p:nvPr/>
          </p:nvSpPr>
          <p:spPr>
            <a:xfrm>
              <a:off x="1317212" y="1705854"/>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52" name="Freeform: Shape 151">
              <a:extLst>
                <a:ext uri="{FF2B5EF4-FFF2-40B4-BE49-F238E27FC236}">
                  <a16:creationId xmlns:a16="http://schemas.microsoft.com/office/drawing/2014/main" id="{283D8809-2FE0-0523-FFB1-9F374D54BDFB}"/>
                </a:ext>
              </a:extLst>
            </p:cNvPr>
            <p:cNvSpPr/>
            <p:nvPr/>
          </p:nvSpPr>
          <p:spPr>
            <a:xfrm>
              <a:off x="1317212" y="1835680"/>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53" name="Freeform: Shape 152">
              <a:extLst>
                <a:ext uri="{FF2B5EF4-FFF2-40B4-BE49-F238E27FC236}">
                  <a16:creationId xmlns:a16="http://schemas.microsoft.com/office/drawing/2014/main" id="{A403B82D-E9BA-20D7-06BA-13B2033AC61A}"/>
                </a:ext>
              </a:extLst>
            </p:cNvPr>
            <p:cNvSpPr/>
            <p:nvPr/>
          </p:nvSpPr>
          <p:spPr>
            <a:xfrm>
              <a:off x="1360455" y="1272848"/>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54" name="Freeform: Shape 153">
              <a:extLst>
                <a:ext uri="{FF2B5EF4-FFF2-40B4-BE49-F238E27FC236}">
                  <a16:creationId xmlns:a16="http://schemas.microsoft.com/office/drawing/2014/main" id="{268F8AE1-1232-96F8-4113-14A14346DEAC}"/>
                </a:ext>
              </a:extLst>
            </p:cNvPr>
            <p:cNvSpPr/>
            <p:nvPr/>
          </p:nvSpPr>
          <p:spPr>
            <a:xfrm>
              <a:off x="1360455" y="1359430"/>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55" name="Freeform: Shape 154">
              <a:extLst>
                <a:ext uri="{FF2B5EF4-FFF2-40B4-BE49-F238E27FC236}">
                  <a16:creationId xmlns:a16="http://schemas.microsoft.com/office/drawing/2014/main" id="{76364BFA-F2AC-5338-3203-A5E82F28AB45}"/>
                </a:ext>
              </a:extLst>
            </p:cNvPr>
            <p:cNvSpPr/>
            <p:nvPr/>
          </p:nvSpPr>
          <p:spPr>
            <a:xfrm>
              <a:off x="1360455" y="1446108"/>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56" name="Freeform: Shape 155">
              <a:extLst>
                <a:ext uri="{FF2B5EF4-FFF2-40B4-BE49-F238E27FC236}">
                  <a16:creationId xmlns:a16="http://schemas.microsoft.com/office/drawing/2014/main" id="{24798711-846C-8423-B038-E64F7B781B8F}"/>
                </a:ext>
              </a:extLst>
            </p:cNvPr>
            <p:cNvSpPr/>
            <p:nvPr/>
          </p:nvSpPr>
          <p:spPr>
            <a:xfrm>
              <a:off x="1360455" y="1532690"/>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57" name="Freeform: Shape 156">
              <a:extLst>
                <a:ext uri="{FF2B5EF4-FFF2-40B4-BE49-F238E27FC236}">
                  <a16:creationId xmlns:a16="http://schemas.microsoft.com/office/drawing/2014/main" id="{2A1DF698-77D5-5211-17B2-C0717AE3319A}"/>
                </a:ext>
              </a:extLst>
            </p:cNvPr>
            <p:cNvSpPr/>
            <p:nvPr/>
          </p:nvSpPr>
          <p:spPr>
            <a:xfrm>
              <a:off x="1360455" y="1705854"/>
              <a:ext cx="43338" cy="86582"/>
            </a:xfrm>
            <a:custGeom>
              <a:avLst/>
              <a:gdLst>
                <a:gd name="connsiteX0" fmla="*/ 0 w 43338"/>
                <a:gd name="connsiteY0" fmla="*/ 0 h 86582"/>
                <a:gd name="connsiteX1" fmla="*/ 43339 w 43338"/>
                <a:gd name="connsiteY1" fmla="*/ 0 h 86582"/>
                <a:gd name="connsiteX2" fmla="*/ 43339 w 43338"/>
                <a:gd name="connsiteY2" fmla="*/ 86582 h 86582"/>
                <a:gd name="connsiteX3" fmla="*/ 0 w 43338"/>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338" h="86582">
                  <a:moveTo>
                    <a:pt x="0" y="0"/>
                  </a:moveTo>
                  <a:lnTo>
                    <a:pt x="43339" y="0"/>
                  </a:lnTo>
                  <a:lnTo>
                    <a:pt x="43339"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58" name="Freeform: Shape 157">
              <a:extLst>
                <a:ext uri="{FF2B5EF4-FFF2-40B4-BE49-F238E27FC236}">
                  <a16:creationId xmlns:a16="http://schemas.microsoft.com/office/drawing/2014/main" id="{4C4D01AC-4DDF-0532-37D1-825F91F7F8BC}"/>
                </a:ext>
              </a:extLst>
            </p:cNvPr>
            <p:cNvSpPr/>
            <p:nvPr/>
          </p:nvSpPr>
          <p:spPr>
            <a:xfrm>
              <a:off x="1403794" y="839937"/>
              <a:ext cx="43243" cy="259746"/>
            </a:xfrm>
            <a:custGeom>
              <a:avLst/>
              <a:gdLst>
                <a:gd name="connsiteX0" fmla="*/ 0 w 43243"/>
                <a:gd name="connsiteY0" fmla="*/ 0 h 259746"/>
                <a:gd name="connsiteX1" fmla="*/ 43244 w 43243"/>
                <a:gd name="connsiteY1" fmla="*/ 0 h 259746"/>
                <a:gd name="connsiteX2" fmla="*/ 43244 w 43243"/>
                <a:gd name="connsiteY2" fmla="*/ 259747 h 259746"/>
                <a:gd name="connsiteX3" fmla="*/ 0 w 43243"/>
                <a:gd name="connsiteY3" fmla="*/ 259747 h 259746"/>
              </a:gdLst>
              <a:ahLst/>
              <a:cxnLst>
                <a:cxn ang="0">
                  <a:pos x="connsiteX0" y="connsiteY0"/>
                </a:cxn>
                <a:cxn ang="0">
                  <a:pos x="connsiteX1" y="connsiteY1"/>
                </a:cxn>
                <a:cxn ang="0">
                  <a:pos x="connsiteX2" y="connsiteY2"/>
                </a:cxn>
                <a:cxn ang="0">
                  <a:pos x="connsiteX3" y="connsiteY3"/>
                </a:cxn>
              </a:cxnLst>
              <a:rect l="l" t="t" r="r" b="b"/>
              <a:pathLst>
                <a:path w="43243" h="259746">
                  <a:moveTo>
                    <a:pt x="0" y="0"/>
                  </a:moveTo>
                  <a:lnTo>
                    <a:pt x="43244" y="0"/>
                  </a:lnTo>
                  <a:lnTo>
                    <a:pt x="43244" y="259747"/>
                  </a:lnTo>
                  <a:lnTo>
                    <a:pt x="0" y="259747"/>
                  </a:lnTo>
                  <a:close/>
                </a:path>
              </a:pathLst>
            </a:custGeom>
            <a:solidFill>
              <a:srgbClr val="FFFFFF"/>
            </a:solidFill>
            <a:ln w="9525" cap="flat">
              <a:noFill/>
              <a:prstDash val="solid"/>
              <a:miter/>
            </a:ln>
          </p:spPr>
          <p:txBody>
            <a:bodyPr rtlCol="0" anchor="ctr"/>
            <a:lstStyle/>
            <a:p>
              <a:endParaRPr lang="it-IT"/>
            </a:p>
          </p:txBody>
        </p:sp>
        <p:sp>
          <p:nvSpPr>
            <p:cNvPr id="159" name="Freeform: Shape 158">
              <a:extLst>
                <a:ext uri="{FF2B5EF4-FFF2-40B4-BE49-F238E27FC236}">
                  <a16:creationId xmlns:a16="http://schemas.microsoft.com/office/drawing/2014/main" id="{E9F19623-6931-8CCA-C1F3-8B528A2425BF}"/>
                </a:ext>
              </a:extLst>
            </p:cNvPr>
            <p:cNvSpPr/>
            <p:nvPr/>
          </p:nvSpPr>
          <p:spPr>
            <a:xfrm>
              <a:off x="1403794"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60" name="Freeform: Shape 159">
              <a:extLst>
                <a:ext uri="{FF2B5EF4-FFF2-40B4-BE49-F238E27FC236}">
                  <a16:creationId xmlns:a16="http://schemas.microsoft.com/office/drawing/2014/main" id="{8ACAA208-531D-2DB1-83E0-15FFF542C441}"/>
                </a:ext>
              </a:extLst>
            </p:cNvPr>
            <p:cNvSpPr/>
            <p:nvPr/>
          </p:nvSpPr>
          <p:spPr>
            <a:xfrm>
              <a:off x="1403794" y="1229604"/>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61" name="Freeform: Shape 160">
              <a:extLst>
                <a:ext uri="{FF2B5EF4-FFF2-40B4-BE49-F238E27FC236}">
                  <a16:creationId xmlns:a16="http://schemas.microsoft.com/office/drawing/2014/main" id="{EACDD65C-0306-859E-9A01-F2DBFD937BCE}"/>
                </a:ext>
              </a:extLst>
            </p:cNvPr>
            <p:cNvSpPr/>
            <p:nvPr/>
          </p:nvSpPr>
          <p:spPr>
            <a:xfrm>
              <a:off x="1403794" y="1316187"/>
              <a:ext cx="43243" cy="259746"/>
            </a:xfrm>
            <a:custGeom>
              <a:avLst/>
              <a:gdLst>
                <a:gd name="connsiteX0" fmla="*/ 0 w 43243"/>
                <a:gd name="connsiteY0" fmla="*/ 0 h 259746"/>
                <a:gd name="connsiteX1" fmla="*/ 43244 w 43243"/>
                <a:gd name="connsiteY1" fmla="*/ 0 h 259746"/>
                <a:gd name="connsiteX2" fmla="*/ 43244 w 43243"/>
                <a:gd name="connsiteY2" fmla="*/ 259747 h 259746"/>
                <a:gd name="connsiteX3" fmla="*/ 0 w 43243"/>
                <a:gd name="connsiteY3" fmla="*/ 259747 h 259746"/>
              </a:gdLst>
              <a:ahLst/>
              <a:cxnLst>
                <a:cxn ang="0">
                  <a:pos x="connsiteX0" y="connsiteY0"/>
                </a:cxn>
                <a:cxn ang="0">
                  <a:pos x="connsiteX1" y="connsiteY1"/>
                </a:cxn>
                <a:cxn ang="0">
                  <a:pos x="connsiteX2" y="connsiteY2"/>
                </a:cxn>
                <a:cxn ang="0">
                  <a:pos x="connsiteX3" y="connsiteY3"/>
                </a:cxn>
              </a:cxnLst>
              <a:rect l="l" t="t" r="r" b="b"/>
              <a:pathLst>
                <a:path w="43243" h="259746">
                  <a:moveTo>
                    <a:pt x="0" y="0"/>
                  </a:moveTo>
                  <a:lnTo>
                    <a:pt x="43244" y="0"/>
                  </a:lnTo>
                  <a:lnTo>
                    <a:pt x="43244" y="259747"/>
                  </a:lnTo>
                  <a:lnTo>
                    <a:pt x="0" y="259747"/>
                  </a:lnTo>
                  <a:close/>
                </a:path>
              </a:pathLst>
            </a:custGeom>
            <a:solidFill>
              <a:srgbClr val="FFFFFF"/>
            </a:solidFill>
            <a:ln w="9525" cap="flat">
              <a:noFill/>
              <a:prstDash val="solid"/>
              <a:miter/>
            </a:ln>
          </p:spPr>
          <p:txBody>
            <a:bodyPr rtlCol="0" anchor="ctr"/>
            <a:lstStyle/>
            <a:p>
              <a:endParaRPr lang="it-IT"/>
            </a:p>
          </p:txBody>
        </p:sp>
        <p:sp>
          <p:nvSpPr>
            <p:cNvPr id="162" name="Freeform: Shape 161">
              <a:extLst>
                <a:ext uri="{FF2B5EF4-FFF2-40B4-BE49-F238E27FC236}">
                  <a16:creationId xmlns:a16="http://schemas.microsoft.com/office/drawing/2014/main" id="{76579BDC-25DE-C312-AAD6-39D2B03B0BB1}"/>
                </a:ext>
              </a:extLst>
            </p:cNvPr>
            <p:cNvSpPr/>
            <p:nvPr/>
          </p:nvSpPr>
          <p:spPr>
            <a:xfrm>
              <a:off x="1403794" y="1619272"/>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63" name="Freeform: Shape 162">
              <a:extLst>
                <a:ext uri="{FF2B5EF4-FFF2-40B4-BE49-F238E27FC236}">
                  <a16:creationId xmlns:a16="http://schemas.microsoft.com/office/drawing/2014/main" id="{9E8B5C0D-B929-9B99-5E6F-2CFF11A99925}"/>
                </a:ext>
              </a:extLst>
            </p:cNvPr>
            <p:cNvSpPr/>
            <p:nvPr/>
          </p:nvSpPr>
          <p:spPr>
            <a:xfrm>
              <a:off x="1403794" y="1705854"/>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64" name="Freeform: Shape 163">
              <a:extLst>
                <a:ext uri="{FF2B5EF4-FFF2-40B4-BE49-F238E27FC236}">
                  <a16:creationId xmlns:a16="http://schemas.microsoft.com/office/drawing/2014/main" id="{4CABD016-14EE-16F1-D99D-24B1A20DD59D}"/>
                </a:ext>
              </a:extLst>
            </p:cNvPr>
            <p:cNvSpPr/>
            <p:nvPr/>
          </p:nvSpPr>
          <p:spPr>
            <a:xfrm>
              <a:off x="1403794" y="183568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65" name="Freeform: Shape 164">
              <a:extLst>
                <a:ext uri="{FF2B5EF4-FFF2-40B4-BE49-F238E27FC236}">
                  <a16:creationId xmlns:a16="http://schemas.microsoft.com/office/drawing/2014/main" id="{E8601D0F-288E-6249-E04C-7C24101C23CC}"/>
                </a:ext>
              </a:extLst>
            </p:cNvPr>
            <p:cNvSpPr/>
            <p:nvPr/>
          </p:nvSpPr>
          <p:spPr>
            <a:xfrm>
              <a:off x="1447038" y="83993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66" name="Freeform: Shape 165">
              <a:extLst>
                <a:ext uri="{FF2B5EF4-FFF2-40B4-BE49-F238E27FC236}">
                  <a16:creationId xmlns:a16="http://schemas.microsoft.com/office/drawing/2014/main" id="{8D69C859-CA80-F4E1-E8E9-1572BEEFBD5B}"/>
                </a:ext>
              </a:extLst>
            </p:cNvPr>
            <p:cNvSpPr/>
            <p:nvPr/>
          </p:nvSpPr>
          <p:spPr>
            <a:xfrm>
              <a:off x="1447038"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67" name="Freeform: Shape 166">
              <a:extLst>
                <a:ext uri="{FF2B5EF4-FFF2-40B4-BE49-F238E27FC236}">
                  <a16:creationId xmlns:a16="http://schemas.microsoft.com/office/drawing/2014/main" id="{E7694AFC-462D-6AD1-9A53-FA3C13FF4A6E}"/>
                </a:ext>
              </a:extLst>
            </p:cNvPr>
            <p:cNvSpPr/>
            <p:nvPr/>
          </p:nvSpPr>
          <p:spPr>
            <a:xfrm>
              <a:off x="1447038" y="1272848"/>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68" name="Freeform: Shape 167">
              <a:extLst>
                <a:ext uri="{FF2B5EF4-FFF2-40B4-BE49-F238E27FC236}">
                  <a16:creationId xmlns:a16="http://schemas.microsoft.com/office/drawing/2014/main" id="{4AF3A79C-2D33-F481-2F5C-615175BD461B}"/>
                </a:ext>
              </a:extLst>
            </p:cNvPr>
            <p:cNvSpPr/>
            <p:nvPr/>
          </p:nvSpPr>
          <p:spPr>
            <a:xfrm>
              <a:off x="1447038" y="135943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69" name="Freeform: Shape 168">
              <a:extLst>
                <a:ext uri="{FF2B5EF4-FFF2-40B4-BE49-F238E27FC236}">
                  <a16:creationId xmlns:a16="http://schemas.microsoft.com/office/drawing/2014/main" id="{D1E39708-8C5E-65F4-FE21-F0738BBBED83}"/>
                </a:ext>
              </a:extLst>
            </p:cNvPr>
            <p:cNvSpPr/>
            <p:nvPr/>
          </p:nvSpPr>
          <p:spPr>
            <a:xfrm>
              <a:off x="1447038" y="1446108"/>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70" name="Freeform: Shape 169">
              <a:extLst>
                <a:ext uri="{FF2B5EF4-FFF2-40B4-BE49-F238E27FC236}">
                  <a16:creationId xmlns:a16="http://schemas.microsoft.com/office/drawing/2014/main" id="{F0CC7183-9157-4042-3A82-011EE3ADA897}"/>
                </a:ext>
              </a:extLst>
            </p:cNvPr>
            <p:cNvSpPr/>
            <p:nvPr/>
          </p:nvSpPr>
          <p:spPr>
            <a:xfrm>
              <a:off x="1447038" y="153269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71" name="Freeform: Shape 170">
              <a:extLst>
                <a:ext uri="{FF2B5EF4-FFF2-40B4-BE49-F238E27FC236}">
                  <a16:creationId xmlns:a16="http://schemas.microsoft.com/office/drawing/2014/main" id="{2197E327-479A-350A-5E71-C67116F84164}"/>
                </a:ext>
              </a:extLst>
            </p:cNvPr>
            <p:cNvSpPr/>
            <p:nvPr/>
          </p:nvSpPr>
          <p:spPr>
            <a:xfrm>
              <a:off x="1447038" y="1705854"/>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72" name="Freeform: Shape 171">
              <a:extLst>
                <a:ext uri="{FF2B5EF4-FFF2-40B4-BE49-F238E27FC236}">
                  <a16:creationId xmlns:a16="http://schemas.microsoft.com/office/drawing/2014/main" id="{46F19BDD-D4DA-7988-73E9-FF84BBF81C57}"/>
                </a:ext>
              </a:extLst>
            </p:cNvPr>
            <p:cNvSpPr/>
            <p:nvPr/>
          </p:nvSpPr>
          <p:spPr>
            <a:xfrm>
              <a:off x="1447038" y="1879019"/>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73" name="Freeform: Shape 172">
              <a:extLst>
                <a:ext uri="{FF2B5EF4-FFF2-40B4-BE49-F238E27FC236}">
                  <a16:creationId xmlns:a16="http://schemas.microsoft.com/office/drawing/2014/main" id="{E19525A8-10D4-13EA-C639-7C685F1D7F4D}"/>
                </a:ext>
              </a:extLst>
            </p:cNvPr>
            <p:cNvSpPr/>
            <p:nvPr/>
          </p:nvSpPr>
          <p:spPr>
            <a:xfrm>
              <a:off x="1490376" y="83993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74" name="Freeform: Shape 173">
              <a:extLst>
                <a:ext uri="{FF2B5EF4-FFF2-40B4-BE49-F238E27FC236}">
                  <a16:creationId xmlns:a16="http://schemas.microsoft.com/office/drawing/2014/main" id="{65503F40-2A97-FF55-9E7A-970A272208B6}"/>
                </a:ext>
              </a:extLst>
            </p:cNvPr>
            <p:cNvSpPr/>
            <p:nvPr/>
          </p:nvSpPr>
          <p:spPr>
            <a:xfrm>
              <a:off x="1490376" y="926519"/>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75" name="Freeform: Shape 174">
              <a:extLst>
                <a:ext uri="{FF2B5EF4-FFF2-40B4-BE49-F238E27FC236}">
                  <a16:creationId xmlns:a16="http://schemas.microsoft.com/office/drawing/2014/main" id="{1B8B89B8-01D0-53AC-E0D9-B2FD0DF214DC}"/>
                </a:ext>
              </a:extLst>
            </p:cNvPr>
            <p:cNvSpPr/>
            <p:nvPr/>
          </p:nvSpPr>
          <p:spPr>
            <a:xfrm>
              <a:off x="1490376"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76" name="Freeform: Shape 175">
              <a:extLst>
                <a:ext uri="{FF2B5EF4-FFF2-40B4-BE49-F238E27FC236}">
                  <a16:creationId xmlns:a16="http://schemas.microsoft.com/office/drawing/2014/main" id="{BD0BDC5D-E2A5-B9E6-4040-1844EB0BD77C}"/>
                </a:ext>
              </a:extLst>
            </p:cNvPr>
            <p:cNvSpPr/>
            <p:nvPr/>
          </p:nvSpPr>
          <p:spPr>
            <a:xfrm>
              <a:off x="1490376" y="1186266"/>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77" name="Freeform: Shape 176">
              <a:extLst>
                <a:ext uri="{FF2B5EF4-FFF2-40B4-BE49-F238E27FC236}">
                  <a16:creationId xmlns:a16="http://schemas.microsoft.com/office/drawing/2014/main" id="{67343A50-EF54-06C3-0492-2EB2196026DF}"/>
                </a:ext>
              </a:extLst>
            </p:cNvPr>
            <p:cNvSpPr/>
            <p:nvPr/>
          </p:nvSpPr>
          <p:spPr>
            <a:xfrm>
              <a:off x="1490376" y="1489351"/>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78" name="Freeform: Shape 177">
              <a:extLst>
                <a:ext uri="{FF2B5EF4-FFF2-40B4-BE49-F238E27FC236}">
                  <a16:creationId xmlns:a16="http://schemas.microsoft.com/office/drawing/2014/main" id="{719D6704-C7A1-4E46-6919-285A8EF9D30F}"/>
                </a:ext>
              </a:extLst>
            </p:cNvPr>
            <p:cNvSpPr/>
            <p:nvPr/>
          </p:nvSpPr>
          <p:spPr>
            <a:xfrm>
              <a:off x="1490376" y="1575933"/>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79" name="Freeform: Shape 178">
              <a:extLst>
                <a:ext uri="{FF2B5EF4-FFF2-40B4-BE49-F238E27FC236}">
                  <a16:creationId xmlns:a16="http://schemas.microsoft.com/office/drawing/2014/main" id="{D0D5D6F4-578A-5D6F-8142-BC24BE3B336A}"/>
                </a:ext>
              </a:extLst>
            </p:cNvPr>
            <p:cNvSpPr/>
            <p:nvPr/>
          </p:nvSpPr>
          <p:spPr>
            <a:xfrm>
              <a:off x="1490376" y="1705854"/>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80" name="Freeform: Shape 179">
              <a:extLst>
                <a:ext uri="{FF2B5EF4-FFF2-40B4-BE49-F238E27FC236}">
                  <a16:creationId xmlns:a16="http://schemas.microsoft.com/office/drawing/2014/main" id="{767C6C93-1939-6408-E7C8-C0CDCFC68286}"/>
                </a:ext>
              </a:extLst>
            </p:cNvPr>
            <p:cNvSpPr/>
            <p:nvPr/>
          </p:nvSpPr>
          <p:spPr>
            <a:xfrm>
              <a:off x="1490376" y="1835680"/>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81" name="Freeform: Shape 180">
              <a:extLst>
                <a:ext uri="{FF2B5EF4-FFF2-40B4-BE49-F238E27FC236}">
                  <a16:creationId xmlns:a16="http://schemas.microsoft.com/office/drawing/2014/main" id="{9D9EC96E-F8B4-C5EF-D954-0AF2F2DE31CE}"/>
                </a:ext>
              </a:extLst>
            </p:cNvPr>
            <p:cNvSpPr/>
            <p:nvPr/>
          </p:nvSpPr>
          <p:spPr>
            <a:xfrm>
              <a:off x="1533620" y="839937"/>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82" name="Freeform: Shape 181">
              <a:extLst>
                <a:ext uri="{FF2B5EF4-FFF2-40B4-BE49-F238E27FC236}">
                  <a16:creationId xmlns:a16="http://schemas.microsoft.com/office/drawing/2014/main" id="{A7F31AA3-52B9-7DBD-CCF4-634141D81654}"/>
                </a:ext>
              </a:extLst>
            </p:cNvPr>
            <p:cNvSpPr/>
            <p:nvPr/>
          </p:nvSpPr>
          <p:spPr>
            <a:xfrm>
              <a:off x="1533620" y="926519"/>
              <a:ext cx="43338" cy="129921"/>
            </a:xfrm>
            <a:custGeom>
              <a:avLst/>
              <a:gdLst>
                <a:gd name="connsiteX0" fmla="*/ 0 w 43338"/>
                <a:gd name="connsiteY0" fmla="*/ 0 h 129921"/>
                <a:gd name="connsiteX1" fmla="*/ 43339 w 43338"/>
                <a:gd name="connsiteY1" fmla="*/ 0 h 129921"/>
                <a:gd name="connsiteX2" fmla="*/ 43339 w 43338"/>
                <a:gd name="connsiteY2" fmla="*/ 129921 h 129921"/>
                <a:gd name="connsiteX3" fmla="*/ 0 w 43338"/>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338" h="129921">
                  <a:moveTo>
                    <a:pt x="0" y="0"/>
                  </a:moveTo>
                  <a:lnTo>
                    <a:pt x="43339" y="0"/>
                  </a:lnTo>
                  <a:lnTo>
                    <a:pt x="43339"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83" name="Freeform: Shape 182">
              <a:extLst>
                <a:ext uri="{FF2B5EF4-FFF2-40B4-BE49-F238E27FC236}">
                  <a16:creationId xmlns:a16="http://schemas.microsoft.com/office/drawing/2014/main" id="{B5889068-ECCB-1EF2-E845-04354AEEC7DF}"/>
                </a:ext>
              </a:extLst>
            </p:cNvPr>
            <p:cNvSpPr/>
            <p:nvPr/>
          </p:nvSpPr>
          <p:spPr>
            <a:xfrm>
              <a:off x="1533620" y="1099683"/>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84" name="Freeform: Shape 183">
              <a:extLst>
                <a:ext uri="{FF2B5EF4-FFF2-40B4-BE49-F238E27FC236}">
                  <a16:creationId xmlns:a16="http://schemas.microsoft.com/office/drawing/2014/main" id="{A3BE4717-A5BD-9B31-2065-DEDAD95B2484}"/>
                </a:ext>
              </a:extLst>
            </p:cNvPr>
            <p:cNvSpPr/>
            <p:nvPr/>
          </p:nvSpPr>
          <p:spPr>
            <a:xfrm>
              <a:off x="1533620" y="1359430"/>
              <a:ext cx="43338" cy="86582"/>
            </a:xfrm>
            <a:custGeom>
              <a:avLst/>
              <a:gdLst>
                <a:gd name="connsiteX0" fmla="*/ 0 w 43338"/>
                <a:gd name="connsiteY0" fmla="*/ 0 h 86582"/>
                <a:gd name="connsiteX1" fmla="*/ 43339 w 43338"/>
                <a:gd name="connsiteY1" fmla="*/ 0 h 86582"/>
                <a:gd name="connsiteX2" fmla="*/ 43339 w 43338"/>
                <a:gd name="connsiteY2" fmla="*/ 86582 h 86582"/>
                <a:gd name="connsiteX3" fmla="*/ 0 w 43338"/>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338" h="86582">
                  <a:moveTo>
                    <a:pt x="0" y="0"/>
                  </a:moveTo>
                  <a:lnTo>
                    <a:pt x="43339" y="0"/>
                  </a:lnTo>
                  <a:lnTo>
                    <a:pt x="43339"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85" name="Freeform: Shape 184">
              <a:extLst>
                <a:ext uri="{FF2B5EF4-FFF2-40B4-BE49-F238E27FC236}">
                  <a16:creationId xmlns:a16="http://schemas.microsoft.com/office/drawing/2014/main" id="{E90F7B62-A449-E401-BD64-CEA626BAEEFE}"/>
                </a:ext>
              </a:extLst>
            </p:cNvPr>
            <p:cNvSpPr/>
            <p:nvPr/>
          </p:nvSpPr>
          <p:spPr>
            <a:xfrm>
              <a:off x="1533620" y="1532690"/>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86" name="Freeform: Shape 185">
              <a:extLst>
                <a:ext uri="{FF2B5EF4-FFF2-40B4-BE49-F238E27FC236}">
                  <a16:creationId xmlns:a16="http://schemas.microsoft.com/office/drawing/2014/main" id="{94AAC8EF-271A-6B9A-E270-112D9E09F193}"/>
                </a:ext>
              </a:extLst>
            </p:cNvPr>
            <p:cNvSpPr/>
            <p:nvPr/>
          </p:nvSpPr>
          <p:spPr>
            <a:xfrm>
              <a:off x="1533620" y="1575933"/>
              <a:ext cx="43338" cy="129921"/>
            </a:xfrm>
            <a:custGeom>
              <a:avLst/>
              <a:gdLst>
                <a:gd name="connsiteX0" fmla="*/ 0 w 43338"/>
                <a:gd name="connsiteY0" fmla="*/ 0 h 129921"/>
                <a:gd name="connsiteX1" fmla="*/ 43339 w 43338"/>
                <a:gd name="connsiteY1" fmla="*/ 0 h 129921"/>
                <a:gd name="connsiteX2" fmla="*/ 43339 w 43338"/>
                <a:gd name="connsiteY2" fmla="*/ 129921 h 129921"/>
                <a:gd name="connsiteX3" fmla="*/ 0 w 43338"/>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338" h="129921">
                  <a:moveTo>
                    <a:pt x="0" y="0"/>
                  </a:moveTo>
                  <a:lnTo>
                    <a:pt x="43339" y="0"/>
                  </a:lnTo>
                  <a:lnTo>
                    <a:pt x="43339"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87" name="Freeform: Shape 186">
              <a:extLst>
                <a:ext uri="{FF2B5EF4-FFF2-40B4-BE49-F238E27FC236}">
                  <a16:creationId xmlns:a16="http://schemas.microsoft.com/office/drawing/2014/main" id="{E7BE591E-DF89-5167-8FA8-3BE7EC9E3886}"/>
                </a:ext>
              </a:extLst>
            </p:cNvPr>
            <p:cNvSpPr/>
            <p:nvPr/>
          </p:nvSpPr>
          <p:spPr>
            <a:xfrm>
              <a:off x="1533620" y="1705854"/>
              <a:ext cx="43338" cy="86582"/>
            </a:xfrm>
            <a:custGeom>
              <a:avLst/>
              <a:gdLst>
                <a:gd name="connsiteX0" fmla="*/ 0 w 43338"/>
                <a:gd name="connsiteY0" fmla="*/ 0 h 86582"/>
                <a:gd name="connsiteX1" fmla="*/ 43339 w 43338"/>
                <a:gd name="connsiteY1" fmla="*/ 0 h 86582"/>
                <a:gd name="connsiteX2" fmla="*/ 43339 w 43338"/>
                <a:gd name="connsiteY2" fmla="*/ 86582 h 86582"/>
                <a:gd name="connsiteX3" fmla="*/ 0 w 43338"/>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338" h="86582">
                  <a:moveTo>
                    <a:pt x="0" y="0"/>
                  </a:moveTo>
                  <a:lnTo>
                    <a:pt x="43339" y="0"/>
                  </a:lnTo>
                  <a:lnTo>
                    <a:pt x="43339" y="86582"/>
                  </a:lnTo>
                  <a:lnTo>
                    <a:pt x="0" y="86582"/>
                  </a:lnTo>
                  <a:close/>
                </a:path>
              </a:pathLst>
            </a:custGeom>
            <a:solidFill>
              <a:srgbClr val="FFFFFF"/>
            </a:solidFill>
            <a:ln w="9525" cap="flat">
              <a:noFill/>
              <a:prstDash val="solid"/>
              <a:miter/>
            </a:ln>
          </p:spPr>
          <p:txBody>
            <a:bodyPr rtlCol="0" anchor="ctr"/>
            <a:lstStyle/>
            <a:p>
              <a:endParaRPr lang="it-IT"/>
            </a:p>
          </p:txBody>
        </p:sp>
        <p:sp>
          <p:nvSpPr>
            <p:cNvPr id="188" name="Freeform: Shape 187">
              <a:extLst>
                <a:ext uri="{FF2B5EF4-FFF2-40B4-BE49-F238E27FC236}">
                  <a16:creationId xmlns:a16="http://schemas.microsoft.com/office/drawing/2014/main" id="{89504CE6-3C54-8BA8-93F4-9B1698CD7B4C}"/>
                </a:ext>
              </a:extLst>
            </p:cNvPr>
            <p:cNvSpPr/>
            <p:nvPr/>
          </p:nvSpPr>
          <p:spPr>
            <a:xfrm>
              <a:off x="1533620" y="1835680"/>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89" name="Freeform: Shape 188">
              <a:extLst>
                <a:ext uri="{FF2B5EF4-FFF2-40B4-BE49-F238E27FC236}">
                  <a16:creationId xmlns:a16="http://schemas.microsoft.com/office/drawing/2014/main" id="{85F19CD5-34FA-1730-B9B9-876A5F84C8DF}"/>
                </a:ext>
              </a:extLst>
            </p:cNvPr>
            <p:cNvSpPr/>
            <p:nvPr/>
          </p:nvSpPr>
          <p:spPr>
            <a:xfrm>
              <a:off x="1576959" y="83993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90" name="Freeform: Shape 189">
              <a:extLst>
                <a:ext uri="{FF2B5EF4-FFF2-40B4-BE49-F238E27FC236}">
                  <a16:creationId xmlns:a16="http://schemas.microsoft.com/office/drawing/2014/main" id="{71AC3AD3-A3D6-8E58-82B5-82BE8C44773B}"/>
                </a:ext>
              </a:extLst>
            </p:cNvPr>
            <p:cNvSpPr/>
            <p:nvPr/>
          </p:nvSpPr>
          <p:spPr>
            <a:xfrm>
              <a:off x="1576959" y="926519"/>
              <a:ext cx="43243" cy="129921"/>
            </a:xfrm>
            <a:custGeom>
              <a:avLst/>
              <a:gdLst>
                <a:gd name="connsiteX0" fmla="*/ 0 w 43243"/>
                <a:gd name="connsiteY0" fmla="*/ 0 h 129921"/>
                <a:gd name="connsiteX1" fmla="*/ 43244 w 43243"/>
                <a:gd name="connsiteY1" fmla="*/ 0 h 129921"/>
                <a:gd name="connsiteX2" fmla="*/ 43244 w 43243"/>
                <a:gd name="connsiteY2" fmla="*/ 129921 h 129921"/>
                <a:gd name="connsiteX3" fmla="*/ 0 w 43243"/>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243" h="129921">
                  <a:moveTo>
                    <a:pt x="0" y="0"/>
                  </a:moveTo>
                  <a:lnTo>
                    <a:pt x="43244" y="0"/>
                  </a:lnTo>
                  <a:lnTo>
                    <a:pt x="43244"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191" name="Freeform: Shape 190">
              <a:extLst>
                <a:ext uri="{FF2B5EF4-FFF2-40B4-BE49-F238E27FC236}">
                  <a16:creationId xmlns:a16="http://schemas.microsoft.com/office/drawing/2014/main" id="{730CA760-3076-1C6D-C046-DA23471C5FBB}"/>
                </a:ext>
              </a:extLst>
            </p:cNvPr>
            <p:cNvSpPr/>
            <p:nvPr/>
          </p:nvSpPr>
          <p:spPr>
            <a:xfrm>
              <a:off x="1576959"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92" name="Freeform: Shape 191">
              <a:extLst>
                <a:ext uri="{FF2B5EF4-FFF2-40B4-BE49-F238E27FC236}">
                  <a16:creationId xmlns:a16="http://schemas.microsoft.com/office/drawing/2014/main" id="{91FFE156-A554-AE73-4242-AB2A50A47BCC}"/>
                </a:ext>
              </a:extLst>
            </p:cNvPr>
            <p:cNvSpPr/>
            <p:nvPr/>
          </p:nvSpPr>
          <p:spPr>
            <a:xfrm>
              <a:off x="1576959" y="1272848"/>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93" name="Freeform: Shape 192">
              <a:extLst>
                <a:ext uri="{FF2B5EF4-FFF2-40B4-BE49-F238E27FC236}">
                  <a16:creationId xmlns:a16="http://schemas.microsoft.com/office/drawing/2014/main" id="{01D112F9-E8F7-B7AC-2A6B-BC3F3B19F61C}"/>
                </a:ext>
              </a:extLst>
            </p:cNvPr>
            <p:cNvSpPr/>
            <p:nvPr/>
          </p:nvSpPr>
          <p:spPr>
            <a:xfrm>
              <a:off x="1576959" y="1446108"/>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94" name="Freeform: Shape 193">
              <a:extLst>
                <a:ext uri="{FF2B5EF4-FFF2-40B4-BE49-F238E27FC236}">
                  <a16:creationId xmlns:a16="http://schemas.microsoft.com/office/drawing/2014/main" id="{9DDFDF32-D474-3045-6766-1720BA363F70}"/>
                </a:ext>
              </a:extLst>
            </p:cNvPr>
            <p:cNvSpPr/>
            <p:nvPr/>
          </p:nvSpPr>
          <p:spPr>
            <a:xfrm>
              <a:off x="1576959" y="1749098"/>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95" name="Freeform: Shape 194">
              <a:extLst>
                <a:ext uri="{FF2B5EF4-FFF2-40B4-BE49-F238E27FC236}">
                  <a16:creationId xmlns:a16="http://schemas.microsoft.com/office/drawing/2014/main" id="{B7B5718D-067D-ED52-CEC4-A6139AE15B4D}"/>
                </a:ext>
              </a:extLst>
            </p:cNvPr>
            <p:cNvSpPr/>
            <p:nvPr/>
          </p:nvSpPr>
          <p:spPr>
            <a:xfrm>
              <a:off x="1620202" y="839937"/>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96" name="Freeform: Shape 195">
              <a:extLst>
                <a:ext uri="{FF2B5EF4-FFF2-40B4-BE49-F238E27FC236}">
                  <a16:creationId xmlns:a16="http://schemas.microsoft.com/office/drawing/2014/main" id="{1E87711A-1AC5-2F4C-77C5-1294541D4E7E}"/>
                </a:ext>
              </a:extLst>
            </p:cNvPr>
            <p:cNvSpPr/>
            <p:nvPr/>
          </p:nvSpPr>
          <p:spPr>
            <a:xfrm>
              <a:off x="1620202" y="1099683"/>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97" name="Freeform: Shape 196">
              <a:extLst>
                <a:ext uri="{FF2B5EF4-FFF2-40B4-BE49-F238E27FC236}">
                  <a16:creationId xmlns:a16="http://schemas.microsoft.com/office/drawing/2014/main" id="{F9B40A76-8725-0E66-EF2D-A2D7A526A841}"/>
                </a:ext>
              </a:extLst>
            </p:cNvPr>
            <p:cNvSpPr/>
            <p:nvPr/>
          </p:nvSpPr>
          <p:spPr>
            <a:xfrm>
              <a:off x="1620202" y="1186266"/>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198" name="Freeform: Shape 197">
              <a:extLst>
                <a:ext uri="{FF2B5EF4-FFF2-40B4-BE49-F238E27FC236}">
                  <a16:creationId xmlns:a16="http://schemas.microsoft.com/office/drawing/2014/main" id="{57DF7261-F84F-3FDA-A55E-3230CD4E534A}"/>
                </a:ext>
              </a:extLst>
            </p:cNvPr>
            <p:cNvSpPr/>
            <p:nvPr/>
          </p:nvSpPr>
          <p:spPr>
            <a:xfrm>
              <a:off x="1620202" y="1272848"/>
              <a:ext cx="43243" cy="43243"/>
            </a:xfrm>
            <a:custGeom>
              <a:avLst/>
              <a:gdLst>
                <a:gd name="connsiteX0" fmla="*/ 0 w 43243"/>
                <a:gd name="connsiteY0" fmla="*/ 0 h 43243"/>
                <a:gd name="connsiteX1" fmla="*/ 43244 w 43243"/>
                <a:gd name="connsiteY1" fmla="*/ 0 h 43243"/>
                <a:gd name="connsiteX2" fmla="*/ 43244 w 43243"/>
                <a:gd name="connsiteY2" fmla="*/ 43244 h 43243"/>
                <a:gd name="connsiteX3" fmla="*/ 0 w 43243"/>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243" h="43243">
                  <a:moveTo>
                    <a:pt x="0" y="0"/>
                  </a:moveTo>
                  <a:lnTo>
                    <a:pt x="43244" y="0"/>
                  </a:lnTo>
                  <a:lnTo>
                    <a:pt x="43244" y="43244"/>
                  </a:lnTo>
                  <a:lnTo>
                    <a:pt x="0" y="43244"/>
                  </a:lnTo>
                  <a:close/>
                </a:path>
              </a:pathLst>
            </a:custGeom>
            <a:solidFill>
              <a:srgbClr val="FFFFFF"/>
            </a:solidFill>
            <a:ln w="9525" cap="flat">
              <a:noFill/>
              <a:prstDash val="solid"/>
              <a:miter/>
            </a:ln>
          </p:spPr>
          <p:txBody>
            <a:bodyPr rtlCol="0" anchor="ctr"/>
            <a:lstStyle/>
            <a:p>
              <a:endParaRPr lang="it-IT"/>
            </a:p>
          </p:txBody>
        </p:sp>
        <p:sp>
          <p:nvSpPr>
            <p:cNvPr id="199" name="Freeform: Shape 198">
              <a:extLst>
                <a:ext uri="{FF2B5EF4-FFF2-40B4-BE49-F238E27FC236}">
                  <a16:creationId xmlns:a16="http://schemas.microsoft.com/office/drawing/2014/main" id="{360BFE91-6196-4EC4-0A66-ACD5733D214B}"/>
                </a:ext>
              </a:extLst>
            </p:cNvPr>
            <p:cNvSpPr/>
            <p:nvPr/>
          </p:nvSpPr>
          <p:spPr>
            <a:xfrm>
              <a:off x="1620202" y="1316187"/>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200" name="Freeform: Shape 199">
              <a:extLst>
                <a:ext uri="{FF2B5EF4-FFF2-40B4-BE49-F238E27FC236}">
                  <a16:creationId xmlns:a16="http://schemas.microsoft.com/office/drawing/2014/main" id="{6FD45F1B-3384-42A5-6925-88EF4B2393C3}"/>
                </a:ext>
              </a:extLst>
            </p:cNvPr>
            <p:cNvSpPr/>
            <p:nvPr/>
          </p:nvSpPr>
          <p:spPr>
            <a:xfrm>
              <a:off x="1620202" y="1446108"/>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201" name="Freeform: Shape 200">
              <a:extLst>
                <a:ext uri="{FF2B5EF4-FFF2-40B4-BE49-F238E27FC236}">
                  <a16:creationId xmlns:a16="http://schemas.microsoft.com/office/drawing/2014/main" id="{D47C9E18-1953-EC95-8B8B-D9B055C8DC1E}"/>
                </a:ext>
              </a:extLst>
            </p:cNvPr>
            <p:cNvSpPr/>
            <p:nvPr/>
          </p:nvSpPr>
          <p:spPr>
            <a:xfrm>
              <a:off x="1620202" y="1575933"/>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202" name="Freeform: Shape 201">
              <a:extLst>
                <a:ext uri="{FF2B5EF4-FFF2-40B4-BE49-F238E27FC236}">
                  <a16:creationId xmlns:a16="http://schemas.microsoft.com/office/drawing/2014/main" id="{5FC5E09E-825E-D361-446C-EF1804A12304}"/>
                </a:ext>
              </a:extLst>
            </p:cNvPr>
            <p:cNvSpPr/>
            <p:nvPr/>
          </p:nvSpPr>
          <p:spPr>
            <a:xfrm>
              <a:off x="1620202" y="1705854"/>
              <a:ext cx="43243" cy="43338"/>
            </a:xfrm>
            <a:custGeom>
              <a:avLst/>
              <a:gdLst>
                <a:gd name="connsiteX0" fmla="*/ 0 w 43243"/>
                <a:gd name="connsiteY0" fmla="*/ 0 h 43338"/>
                <a:gd name="connsiteX1" fmla="*/ 43244 w 43243"/>
                <a:gd name="connsiteY1" fmla="*/ 0 h 43338"/>
                <a:gd name="connsiteX2" fmla="*/ 43244 w 43243"/>
                <a:gd name="connsiteY2" fmla="*/ 43339 h 43338"/>
                <a:gd name="connsiteX3" fmla="*/ 0 w 43243"/>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243" h="43338">
                  <a:moveTo>
                    <a:pt x="0" y="0"/>
                  </a:moveTo>
                  <a:lnTo>
                    <a:pt x="43244" y="0"/>
                  </a:lnTo>
                  <a:lnTo>
                    <a:pt x="43244" y="43339"/>
                  </a:lnTo>
                  <a:lnTo>
                    <a:pt x="0" y="43339"/>
                  </a:lnTo>
                  <a:close/>
                </a:path>
              </a:pathLst>
            </a:custGeom>
            <a:solidFill>
              <a:srgbClr val="FFFFFF"/>
            </a:solidFill>
            <a:ln w="9525" cap="flat">
              <a:noFill/>
              <a:prstDash val="solid"/>
              <a:miter/>
            </a:ln>
          </p:spPr>
          <p:txBody>
            <a:bodyPr rtlCol="0" anchor="ctr"/>
            <a:lstStyle/>
            <a:p>
              <a:endParaRPr lang="it-IT"/>
            </a:p>
          </p:txBody>
        </p:sp>
        <p:sp>
          <p:nvSpPr>
            <p:cNvPr id="203" name="Freeform: Shape 202">
              <a:extLst>
                <a:ext uri="{FF2B5EF4-FFF2-40B4-BE49-F238E27FC236}">
                  <a16:creationId xmlns:a16="http://schemas.microsoft.com/office/drawing/2014/main" id="{622E1F0B-D6F6-64CE-F87F-2766DE758308}"/>
                </a:ext>
              </a:extLst>
            </p:cNvPr>
            <p:cNvSpPr/>
            <p:nvPr/>
          </p:nvSpPr>
          <p:spPr>
            <a:xfrm>
              <a:off x="1620202" y="1835680"/>
              <a:ext cx="43243" cy="86582"/>
            </a:xfrm>
            <a:custGeom>
              <a:avLst/>
              <a:gdLst>
                <a:gd name="connsiteX0" fmla="*/ 0 w 43243"/>
                <a:gd name="connsiteY0" fmla="*/ 0 h 86582"/>
                <a:gd name="connsiteX1" fmla="*/ 43244 w 43243"/>
                <a:gd name="connsiteY1" fmla="*/ 0 h 86582"/>
                <a:gd name="connsiteX2" fmla="*/ 43244 w 43243"/>
                <a:gd name="connsiteY2" fmla="*/ 86582 h 86582"/>
                <a:gd name="connsiteX3" fmla="*/ 0 w 43243"/>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243" h="86582">
                  <a:moveTo>
                    <a:pt x="0" y="0"/>
                  </a:moveTo>
                  <a:lnTo>
                    <a:pt x="43244" y="0"/>
                  </a:lnTo>
                  <a:lnTo>
                    <a:pt x="43244" y="86582"/>
                  </a:lnTo>
                  <a:lnTo>
                    <a:pt x="0" y="86582"/>
                  </a:lnTo>
                  <a:close/>
                </a:path>
              </a:pathLst>
            </a:custGeom>
            <a:solidFill>
              <a:srgbClr val="FFFFFF"/>
            </a:solidFill>
            <a:ln w="9525" cap="flat">
              <a:noFill/>
              <a:prstDash val="solid"/>
              <a:miter/>
            </a:ln>
          </p:spPr>
          <p:txBody>
            <a:bodyPr rtlCol="0" anchor="ctr"/>
            <a:lstStyle/>
            <a:p>
              <a:endParaRPr lang="it-IT"/>
            </a:p>
          </p:txBody>
        </p:sp>
        <p:sp>
          <p:nvSpPr>
            <p:cNvPr id="204" name="Freeform: Shape 203">
              <a:extLst>
                <a:ext uri="{FF2B5EF4-FFF2-40B4-BE49-F238E27FC236}">
                  <a16:creationId xmlns:a16="http://schemas.microsoft.com/office/drawing/2014/main" id="{1F4FBED1-FF79-03CD-57A2-F0CDDA59EEF4}"/>
                </a:ext>
              </a:extLst>
            </p:cNvPr>
            <p:cNvSpPr/>
            <p:nvPr/>
          </p:nvSpPr>
          <p:spPr>
            <a:xfrm>
              <a:off x="1663541" y="839937"/>
              <a:ext cx="43338" cy="259746"/>
            </a:xfrm>
            <a:custGeom>
              <a:avLst/>
              <a:gdLst>
                <a:gd name="connsiteX0" fmla="*/ 0 w 43338"/>
                <a:gd name="connsiteY0" fmla="*/ 0 h 259746"/>
                <a:gd name="connsiteX1" fmla="*/ 43339 w 43338"/>
                <a:gd name="connsiteY1" fmla="*/ 0 h 259746"/>
                <a:gd name="connsiteX2" fmla="*/ 43339 w 43338"/>
                <a:gd name="connsiteY2" fmla="*/ 259747 h 259746"/>
                <a:gd name="connsiteX3" fmla="*/ 0 w 43338"/>
                <a:gd name="connsiteY3" fmla="*/ 259747 h 259746"/>
              </a:gdLst>
              <a:ahLst/>
              <a:cxnLst>
                <a:cxn ang="0">
                  <a:pos x="connsiteX0" y="connsiteY0"/>
                </a:cxn>
                <a:cxn ang="0">
                  <a:pos x="connsiteX1" y="connsiteY1"/>
                </a:cxn>
                <a:cxn ang="0">
                  <a:pos x="connsiteX2" y="connsiteY2"/>
                </a:cxn>
                <a:cxn ang="0">
                  <a:pos x="connsiteX3" y="connsiteY3"/>
                </a:cxn>
              </a:cxnLst>
              <a:rect l="l" t="t" r="r" b="b"/>
              <a:pathLst>
                <a:path w="43338" h="259746">
                  <a:moveTo>
                    <a:pt x="0" y="0"/>
                  </a:moveTo>
                  <a:lnTo>
                    <a:pt x="43339" y="0"/>
                  </a:lnTo>
                  <a:lnTo>
                    <a:pt x="43339" y="259747"/>
                  </a:lnTo>
                  <a:lnTo>
                    <a:pt x="0" y="259747"/>
                  </a:lnTo>
                  <a:close/>
                </a:path>
              </a:pathLst>
            </a:custGeom>
            <a:solidFill>
              <a:srgbClr val="FFFFFF"/>
            </a:solidFill>
            <a:ln w="9525" cap="flat">
              <a:noFill/>
              <a:prstDash val="solid"/>
              <a:miter/>
            </a:ln>
          </p:spPr>
          <p:txBody>
            <a:bodyPr rtlCol="0" anchor="ctr"/>
            <a:lstStyle/>
            <a:p>
              <a:endParaRPr lang="it-IT"/>
            </a:p>
          </p:txBody>
        </p:sp>
        <p:sp>
          <p:nvSpPr>
            <p:cNvPr id="205" name="Freeform: Shape 204">
              <a:extLst>
                <a:ext uri="{FF2B5EF4-FFF2-40B4-BE49-F238E27FC236}">
                  <a16:creationId xmlns:a16="http://schemas.microsoft.com/office/drawing/2014/main" id="{D870C2A1-1BBF-D2CD-7476-4D5C90CC6F15}"/>
                </a:ext>
              </a:extLst>
            </p:cNvPr>
            <p:cNvSpPr/>
            <p:nvPr/>
          </p:nvSpPr>
          <p:spPr>
            <a:xfrm>
              <a:off x="1663541" y="1099683"/>
              <a:ext cx="43338" cy="43243"/>
            </a:xfrm>
            <a:custGeom>
              <a:avLst/>
              <a:gdLst>
                <a:gd name="connsiteX0" fmla="*/ 0 w 43338"/>
                <a:gd name="connsiteY0" fmla="*/ 0 h 43243"/>
                <a:gd name="connsiteX1" fmla="*/ 43339 w 43338"/>
                <a:gd name="connsiteY1" fmla="*/ 0 h 43243"/>
                <a:gd name="connsiteX2" fmla="*/ 43339 w 43338"/>
                <a:gd name="connsiteY2" fmla="*/ 43244 h 43243"/>
                <a:gd name="connsiteX3" fmla="*/ 0 w 43338"/>
                <a:gd name="connsiteY3" fmla="*/ 43244 h 43243"/>
              </a:gdLst>
              <a:ahLst/>
              <a:cxnLst>
                <a:cxn ang="0">
                  <a:pos x="connsiteX0" y="connsiteY0"/>
                </a:cxn>
                <a:cxn ang="0">
                  <a:pos x="connsiteX1" y="connsiteY1"/>
                </a:cxn>
                <a:cxn ang="0">
                  <a:pos x="connsiteX2" y="connsiteY2"/>
                </a:cxn>
                <a:cxn ang="0">
                  <a:pos x="connsiteX3" y="connsiteY3"/>
                </a:cxn>
              </a:cxnLst>
              <a:rect l="l" t="t" r="r" b="b"/>
              <a:pathLst>
                <a:path w="43338" h="43243">
                  <a:moveTo>
                    <a:pt x="0" y="0"/>
                  </a:moveTo>
                  <a:lnTo>
                    <a:pt x="43339" y="0"/>
                  </a:lnTo>
                  <a:lnTo>
                    <a:pt x="43339" y="43244"/>
                  </a:lnTo>
                  <a:lnTo>
                    <a:pt x="0" y="43244"/>
                  </a:lnTo>
                  <a:close/>
                </a:path>
              </a:pathLst>
            </a:custGeom>
            <a:solidFill>
              <a:srgbClr val="FFFFFF"/>
            </a:solidFill>
            <a:ln w="9525" cap="flat">
              <a:noFill/>
              <a:prstDash val="solid"/>
              <a:miter/>
            </a:ln>
          </p:spPr>
          <p:txBody>
            <a:bodyPr rtlCol="0" anchor="ctr"/>
            <a:lstStyle/>
            <a:p>
              <a:endParaRPr lang="it-IT"/>
            </a:p>
          </p:txBody>
        </p:sp>
        <p:sp>
          <p:nvSpPr>
            <p:cNvPr id="206" name="Freeform: Shape 205">
              <a:extLst>
                <a:ext uri="{FF2B5EF4-FFF2-40B4-BE49-F238E27FC236}">
                  <a16:creationId xmlns:a16="http://schemas.microsoft.com/office/drawing/2014/main" id="{F39D8056-88EA-6E1E-0180-C76CF8156AF0}"/>
                </a:ext>
              </a:extLst>
            </p:cNvPr>
            <p:cNvSpPr/>
            <p:nvPr/>
          </p:nvSpPr>
          <p:spPr>
            <a:xfrm>
              <a:off x="1663541" y="1229604"/>
              <a:ext cx="43338" cy="86582"/>
            </a:xfrm>
            <a:custGeom>
              <a:avLst/>
              <a:gdLst>
                <a:gd name="connsiteX0" fmla="*/ 0 w 43338"/>
                <a:gd name="connsiteY0" fmla="*/ 0 h 86582"/>
                <a:gd name="connsiteX1" fmla="*/ 43339 w 43338"/>
                <a:gd name="connsiteY1" fmla="*/ 0 h 86582"/>
                <a:gd name="connsiteX2" fmla="*/ 43339 w 43338"/>
                <a:gd name="connsiteY2" fmla="*/ 86582 h 86582"/>
                <a:gd name="connsiteX3" fmla="*/ 0 w 43338"/>
                <a:gd name="connsiteY3" fmla="*/ 86582 h 86582"/>
              </a:gdLst>
              <a:ahLst/>
              <a:cxnLst>
                <a:cxn ang="0">
                  <a:pos x="connsiteX0" y="connsiteY0"/>
                </a:cxn>
                <a:cxn ang="0">
                  <a:pos x="connsiteX1" y="connsiteY1"/>
                </a:cxn>
                <a:cxn ang="0">
                  <a:pos x="connsiteX2" y="connsiteY2"/>
                </a:cxn>
                <a:cxn ang="0">
                  <a:pos x="connsiteX3" y="connsiteY3"/>
                </a:cxn>
              </a:cxnLst>
              <a:rect l="l" t="t" r="r" b="b"/>
              <a:pathLst>
                <a:path w="43338" h="86582">
                  <a:moveTo>
                    <a:pt x="0" y="0"/>
                  </a:moveTo>
                  <a:lnTo>
                    <a:pt x="43339" y="0"/>
                  </a:lnTo>
                  <a:lnTo>
                    <a:pt x="43339" y="86582"/>
                  </a:lnTo>
                  <a:lnTo>
                    <a:pt x="0" y="86582"/>
                  </a:lnTo>
                  <a:close/>
                </a:path>
              </a:pathLst>
            </a:custGeom>
            <a:solidFill>
              <a:srgbClr val="FFFFFF"/>
            </a:solidFill>
            <a:ln w="9525" cap="flat">
              <a:noFill/>
              <a:prstDash val="solid"/>
              <a:miter/>
            </a:ln>
          </p:spPr>
          <p:txBody>
            <a:bodyPr rtlCol="0" anchor="ctr"/>
            <a:lstStyle/>
            <a:p>
              <a:endParaRPr lang="it-IT"/>
            </a:p>
          </p:txBody>
        </p:sp>
        <p:sp>
          <p:nvSpPr>
            <p:cNvPr id="207" name="Freeform: Shape 206">
              <a:extLst>
                <a:ext uri="{FF2B5EF4-FFF2-40B4-BE49-F238E27FC236}">
                  <a16:creationId xmlns:a16="http://schemas.microsoft.com/office/drawing/2014/main" id="{90BDCA09-A311-FF0E-2F6C-B2878C25BB2A}"/>
                </a:ext>
              </a:extLst>
            </p:cNvPr>
            <p:cNvSpPr/>
            <p:nvPr/>
          </p:nvSpPr>
          <p:spPr>
            <a:xfrm>
              <a:off x="1663541" y="1359430"/>
              <a:ext cx="43338" cy="129921"/>
            </a:xfrm>
            <a:custGeom>
              <a:avLst/>
              <a:gdLst>
                <a:gd name="connsiteX0" fmla="*/ 0 w 43338"/>
                <a:gd name="connsiteY0" fmla="*/ 0 h 129921"/>
                <a:gd name="connsiteX1" fmla="*/ 43339 w 43338"/>
                <a:gd name="connsiteY1" fmla="*/ 0 h 129921"/>
                <a:gd name="connsiteX2" fmla="*/ 43339 w 43338"/>
                <a:gd name="connsiteY2" fmla="*/ 129921 h 129921"/>
                <a:gd name="connsiteX3" fmla="*/ 0 w 43338"/>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338" h="129921">
                  <a:moveTo>
                    <a:pt x="0" y="0"/>
                  </a:moveTo>
                  <a:lnTo>
                    <a:pt x="43339" y="0"/>
                  </a:lnTo>
                  <a:lnTo>
                    <a:pt x="43339"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208" name="Freeform: Shape 207">
              <a:extLst>
                <a:ext uri="{FF2B5EF4-FFF2-40B4-BE49-F238E27FC236}">
                  <a16:creationId xmlns:a16="http://schemas.microsoft.com/office/drawing/2014/main" id="{34E8686F-95AD-E7B2-5FBF-02D49D492C57}"/>
                </a:ext>
              </a:extLst>
            </p:cNvPr>
            <p:cNvSpPr/>
            <p:nvPr/>
          </p:nvSpPr>
          <p:spPr>
            <a:xfrm>
              <a:off x="1663541" y="1575933"/>
              <a:ext cx="43338" cy="129921"/>
            </a:xfrm>
            <a:custGeom>
              <a:avLst/>
              <a:gdLst>
                <a:gd name="connsiteX0" fmla="*/ 0 w 43338"/>
                <a:gd name="connsiteY0" fmla="*/ 0 h 129921"/>
                <a:gd name="connsiteX1" fmla="*/ 43339 w 43338"/>
                <a:gd name="connsiteY1" fmla="*/ 0 h 129921"/>
                <a:gd name="connsiteX2" fmla="*/ 43339 w 43338"/>
                <a:gd name="connsiteY2" fmla="*/ 129921 h 129921"/>
                <a:gd name="connsiteX3" fmla="*/ 0 w 43338"/>
                <a:gd name="connsiteY3" fmla="*/ 129921 h 129921"/>
              </a:gdLst>
              <a:ahLst/>
              <a:cxnLst>
                <a:cxn ang="0">
                  <a:pos x="connsiteX0" y="connsiteY0"/>
                </a:cxn>
                <a:cxn ang="0">
                  <a:pos x="connsiteX1" y="connsiteY1"/>
                </a:cxn>
                <a:cxn ang="0">
                  <a:pos x="connsiteX2" y="connsiteY2"/>
                </a:cxn>
                <a:cxn ang="0">
                  <a:pos x="connsiteX3" y="connsiteY3"/>
                </a:cxn>
              </a:cxnLst>
              <a:rect l="l" t="t" r="r" b="b"/>
              <a:pathLst>
                <a:path w="43338" h="129921">
                  <a:moveTo>
                    <a:pt x="0" y="0"/>
                  </a:moveTo>
                  <a:lnTo>
                    <a:pt x="43339" y="0"/>
                  </a:lnTo>
                  <a:lnTo>
                    <a:pt x="43339" y="129921"/>
                  </a:lnTo>
                  <a:lnTo>
                    <a:pt x="0" y="129921"/>
                  </a:lnTo>
                  <a:close/>
                </a:path>
              </a:pathLst>
            </a:custGeom>
            <a:solidFill>
              <a:srgbClr val="FFFFFF"/>
            </a:solidFill>
            <a:ln w="9525" cap="flat">
              <a:noFill/>
              <a:prstDash val="solid"/>
              <a:miter/>
            </a:ln>
          </p:spPr>
          <p:txBody>
            <a:bodyPr rtlCol="0" anchor="ctr"/>
            <a:lstStyle/>
            <a:p>
              <a:endParaRPr lang="it-IT"/>
            </a:p>
          </p:txBody>
        </p:sp>
        <p:sp>
          <p:nvSpPr>
            <p:cNvPr id="209" name="Freeform: Shape 208">
              <a:extLst>
                <a:ext uri="{FF2B5EF4-FFF2-40B4-BE49-F238E27FC236}">
                  <a16:creationId xmlns:a16="http://schemas.microsoft.com/office/drawing/2014/main" id="{C621BDB6-A4EC-DC0D-B938-29EE6098072E}"/>
                </a:ext>
              </a:extLst>
            </p:cNvPr>
            <p:cNvSpPr/>
            <p:nvPr/>
          </p:nvSpPr>
          <p:spPr>
            <a:xfrm>
              <a:off x="1663541" y="1705854"/>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210" name="Freeform: Shape 209">
              <a:extLst>
                <a:ext uri="{FF2B5EF4-FFF2-40B4-BE49-F238E27FC236}">
                  <a16:creationId xmlns:a16="http://schemas.microsoft.com/office/drawing/2014/main" id="{4E1A30B1-1642-A36A-9DE7-0734B30F107E}"/>
                </a:ext>
              </a:extLst>
            </p:cNvPr>
            <p:cNvSpPr/>
            <p:nvPr/>
          </p:nvSpPr>
          <p:spPr>
            <a:xfrm>
              <a:off x="1663541" y="1792437"/>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sp>
          <p:nvSpPr>
            <p:cNvPr id="211" name="Freeform: Shape 210">
              <a:extLst>
                <a:ext uri="{FF2B5EF4-FFF2-40B4-BE49-F238E27FC236}">
                  <a16:creationId xmlns:a16="http://schemas.microsoft.com/office/drawing/2014/main" id="{21C91A41-8790-F9E0-6034-43CE145C119F}"/>
                </a:ext>
              </a:extLst>
            </p:cNvPr>
            <p:cNvSpPr/>
            <p:nvPr/>
          </p:nvSpPr>
          <p:spPr>
            <a:xfrm>
              <a:off x="1663541" y="1879019"/>
              <a:ext cx="43338" cy="43338"/>
            </a:xfrm>
            <a:custGeom>
              <a:avLst/>
              <a:gdLst>
                <a:gd name="connsiteX0" fmla="*/ 0 w 43338"/>
                <a:gd name="connsiteY0" fmla="*/ 0 h 43338"/>
                <a:gd name="connsiteX1" fmla="*/ 43339 w 43338"/>
                <a:gd name="connsiteY1" fmla="*/ 0 h 43338"/>
                <a:gd name="connsiteX2" fmla="*/ 43339 w 43338"/>
                <a:gd name="connsiteY2" fmla="*/ 43339 h 43338"/>
                <a:gd name="connsiteX3" fmla="*/ 0 w 43338"/>
                <a:gd name="connsiteY3" fmla="*/ 43339 h 43338"/>
              </a:gdLst>
              <a:ahLst/>
              <a:cxnLst>
                <a:cxn ang="0">
                  <a:pos x="connsiteX0" y="connsiteY0"/>
                </a:cxn>
                <a:cxn ang="0">
                  <a:pos x="connsiteX1" y="connsiteY1"/>
                </a:cxn>
                <a:cxn ang="0">
                  <a:pos x="connsiteX2" y="connsiteY2"/>
                </a:cxn>
                <a:cxn ang="0">
                  <a:pos x="connsiteX3" y="connsiteY3"/>
                </a:cxn>
              </a:cxnLst>
              <a:rect l="l" t="t" r="r" b="b"/>
              <a:pathLst>
                <a:path w="43338" h="43338">
                  <a:moveTo>
                    <a:pt x="0" y="0"/>
                  </a:moveTo>
                  <a:lnTo>
                    <a:pt x="43339" y="0"/>
                  </a:lnTo>
                  <a:lnTo>
                    <a:pt x="43339" y="43339"/>
                  </a:lnTo>
                  <a:lnTo>
                    <a:pt x="0" y="43339"/>
                  </a:lnTo>
                  <a:close/>
                </a:path>
              </a:pathLst>
            </a:custGeom>
            <a:solidFill>
              <a:srgbClr val="FFFFFF"/>
            </a:solidFill>
            <a:ln w="9525" cap="flat">
              <a:noFill/>
              <a:prstDash val="solid"/>
              <a:miter/>
            </a:ln>
          </p:spPr>
          <p:txBody>
            <a:bodyPr rtlCol="0" anchor="ctr"/>
            <a:lstStyle/>
            <a:p>
              <a:endParaRPr lang="it-IT"/>
            </a:p>
          </p:txBody>
        </p:sp>
      </p:grpSp>
    </p:spTree>
    <p:extLst>
      <p:ext uri="{BB962C8B-B14F-4D97-AF65-F5344CB8AC3E}">
        <p14:creationId xmlns:p14="http://schemas.microsoft.com/office/powerpoint/2010/main" val="3990573042"/>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6293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rgbClr val="F2F2F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B98F84-4775-DB5B-3D35-9C472AE614E3}"/>
              </a:ext>
            </a:extLst>
          </p:cNvPr>
          <p:cNvSpPr/>
          <p:nvPr userDrawn="1"/>
        </p:nvSpPr>
        <p:spPr>
          <a:xfrm>
            <a:off x="0" y="1916113"/>
            <a:ext cx="12192000" cy="4941887"/>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13" name="Segnaposto testo 9">
            <a:extLst>
              <a:ext uri="{FF2B5EF4-FFF2-40B4-BE49-F238E27FC236}">
                <a16:creationId xmlns:a16="http://schemas.microsoft.com/office/drawing/2014/main" id="{ED9A6E9E-46D2-B9BC-AC05-61CE4FBFAA3F}"/>
              </a:ext>
            </a:extLst>
          </p:cNvPr>
          <p:cNvSpPr>
            <a:spLocks noGrp="1"/>
          </p:cNvSpPr>
          <p:nvPr>
            <p:ph type="body" sz="quarter" idx="12" hasCustomPrompt="1"/>
          </p:nvPr>
        </p:nvSpPr>
        <p:spPr>
          <a:xfrm>
            <a:off x="334963" y="1916113"/>
            <a:ext cx="11522075" cy="4608511"/>
          </a:xfrm>
          <a:prstGeom prst="rect">
            <a:avLst/>
          </a:prstGeom>
        </p:spPr>
        <p:txBody>
          <a:bodyPr vert="horz" anchor="ctr"/>
          <a:lstStyle>
            <a:lvl1pPr marL="0" indent="0" algn="l" defTabSz="457200" rtl="0" eaLnBrk="1" latinLnBrk="0" hangingPunct="1">
              <a:lnSpc>
                <a:spcPct val="100000"/>
              </a:lnSpc>
              <a:spcBef>
                <a:spcPts val="200"/>
              </a:spcBef>
              <a:buNone/>
              <a:defRPr lang="it-IT"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kern="1200" dirty="0" smtClean="0">
                <a:solidFill>
                  <a:schemeClr val="bg1"/>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a:p>
            <a:pPr lvl="1"/>
            <a:r>
              <a:rPr lang="it-IT"/>
              <a:t>Secondo livello</a:t>
            </a:r>
          </a:p>
        </p:txBody>
      </p:sp>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11100825"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it-IT"/>
          </a:p>
        </p:txBody>
      </p:sp>
      <p:pic>
        <p:nvPicPr>
          <p:cNvPr id="16" name="Picture 15">
            <a:extLst>
              <a:ext uri="{FF2B5EF4-FFF2-40B4-BE49-F238E27FC236}">
                <a16:creationId xmlns:a16="http://schemas.microsoft.com/office/drawing/2014/main" id="{7B8BFB5E-9AD5-E3CF-AE93-9C6F19EE0A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629648" y="333376"/>
            <a:ext cx="227388" cy="900000"/>
          </a:xfrm>
          <a:prstGeom prst="rect">
            <a:avLst/>
          </a:prstGeom>
        </p:spPr>
      </p:pic>
      <p:sp>
        <p:nvSpPr>
          <p:cNvPr id="2" name="Rectangle 1">
            <a:extLst>
              <a:ext uri="{FF2B5EF4-FFF2-40B4-BE49-F238E27FC236}">
                <a16:creationId xmlns:a16="http://schemas.microsoft.com/office/drawing/2014/main" id="{55A173FB-B50E-F2C7-5A74-756832EAC226}"/>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5771312"/>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 2 columns">
    <p:bg>
      <p:bgPr>
        <a:solidFill>
          <a:srgbClr val="F2F2F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B98F84-4775-DB5B-3D35-9C472AE614E3}"/>
              </a:ext>
            </a:extLst>
          </p:cNvPr>
          <p:cNvSpPr/>
          <p:nvPr userDrawn="1"/>
        </p:nvSpPr>
        <p:spPr>
          <a:xfrm>
            <a:off x="0" y="1916113"/>
            <a:ext cx="12192000" cy="4941887"/>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13" name="Segnaposto testo 9">
            <a:extLst>
              <a:ext uri="{FF2B5EF4-FFF2-40B4-BE49-F238E27FC236}">
                <a16:creationId xmlns:a16="http://schemas.microsoft.com/office/drawing/2014/main" id="{ED9A6E9E-46D2-B9BC-AC05-61CE4FBFAA3F}"/>
              </a:ext>
            </a:extLst>
          </p:cNvPr>
          <p:cNvSpPr>
            <a:spLocks noGrp="1"/>
          </p:cNvSpPr>
          <p:nvPr>
            <p:ph type="body" sz="quarter" idx="12" hasCustomPrompt="1"/>
          </p:nvPr>
        </p:nvSpPr>
        <p:spPr>
          <a:xfrm>
            <a:off x="334963" y="2789499"/>
            <a:ext cx="11522075" cy="3171463"/>
          </a:xfrm>
          <a:prstGeom prst="rect">
            <a:avLst/>
          </a:prstGeom>
        </p:spPr>
        <p:txBody>
          <a:bodyPr vert="horz" numCol="2" spcCol="576000" anchor="t"/>
          <a:lstStyle>
            <a:lvl1pPr marL="0" indent="0" algn="l" defTabSz="457200" rtl="0" eaLnBrk="1" latinLnBrk="0" hangingPunct="1">
              <a:lnSpc>
                <a:spcPct val="100000"/>
              </a:lnSpc>
              <a:spcBef>
                <a:spcPts val="200"/>
              </a:spcBef>
              <a:buNone/>
              <a:defRPr lang="it-IT"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kern="1200" dirty="0" smtClean="0">
                <a:solidFill>
                  <a:schemeClr val="bg1"/>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a:p>
            <a:pPr lvl="1"/>
            <a:r>
              <a:rPr lang="it-IT"/>
              <a:t>Secondo livello</a:t>
            </a:r>
          </a:p>
        </p:txBody>
      </p:sp>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11100825"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it-IT"/>
          </a:p>
        </p:txBody>
      </p:sp>
      <p:pic>
        <p:nvPicPr>
          <p:cNvPr id="16" name="Picture 15">
            <a:extLst>
              <a:ext uri="{FF2B5EF4-FFF2-40B4-BE49-F238E27FC236}">
                <a16:creationId xmlns:a16="http://schemas.microsoft.com/office/drawing/2014/main" id="{7B8BFB5E-9AD5-E3CF-AE93-9C6F19EE0A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629648" y="333376"/>
            <a:ext cx="227388" cy="900000"/>
          </a:xfrm>
          <a:prstGeom prst="rect">
            <a:avLst/>
          </a:prstGeom>
        </p:spPr>
      </p:pic>
      <p:sp>
        <p:nvSpPr>
          <p:cNvPr id="2" name="Rectangle 1">
            <a:extLst>
              <a:ext uri="{FF2B5EF4-FFF2-40B4-BE49-F238E27FC236}">
                <a16:creationId xmlns:a16="http://schemas.microsoft.com/office/drawing/2014/main" id="{55A173FB-B50E-F2C7-5A74-756832EAC226}"/>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 name="Straight Connector 2">
            <a:extLst>
              <a:ext uri="{FF2B5EF4-FFF2-40B4-BE49-F238E27FC236}">
                <a16:creationId xmlns:a16="http://schemas.microsoft.com/office/drawing/2014/main" id="{201454F6-6A71-38F9-EAD2-D16B4F4330A9}"/>
              </a:ext>
            </a:extLst>
          </p:cNvPr>
          <p:cNvCxnSpPr>
            <a:cxnSpLocks/>
          </p:cNvCxnSpPr>
          <p:nvPr userDrawn="1"/>
        </p:nvCxnSpPr>
        <p:spPr>
          <a:xfrm>
            <a:off x="6096000" y="2215722"/>
            <a:ext cx="0" cy="4308903"/>
          </a:xfrm>
          <a:prstGeom prst="line">
            <a:avLst/>
          </a:prstGeom>
          <a:ln w="6350">
            <a:solidFill>
              <a:srgbClr val="0076A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54C992-672C-0ADD-C972-E7952EBE2E17}"/>
              </a:ext>
            </a:extLst>
          </p:cNvPr>
          <p:cNvCxnSpPr>
            <a:cxnSpLocks/>
          </p:cNvCxnSpPr>
          <p:nvPr userDrawn="1"/>
        </p:nvCxnSpPr>
        <p:spPr>
          <a:xfrm>
            <a:off x="6096000" y="2215722"/>
            <a:ext cx="0" cy="4308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221369"/>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 text">
    <p:bg>
      <p:bgPr>
        <a:solidFill>
          <a:srgbClr val="F2F2F2"/>
        </a:solidFill>
        <a:effectLst/>
      </p:bgPr>
    </p:bg>
    <p:spTree>
      <p:nvGrpSpPr>
        <p:cNvPr id="1" name=""/>
        <p:cNvGrpSpPr/>
        <p:nvPr/>
      </p:nvGrpSpPr>
      <p:grpSpPr>
        <a:xfrm>
          <a:off x="0" y="0"/>
          <a:ext cx="0" cy="0"/>
          <a:chOff x="0" y="0"/>
          <a:chExt cx="0" cy="0"/>
        </a:xfrm>
      </p:grpSpPr>
      <p:sp>
        <p:nvSpPr>
          <p:cNvPr id="13" name="Segnaposto testo 9">
            <a:extLst>
              <a:ext uri="{FF2B5EF4-FFF2-40B4-BE49-F238E27FC236}">
                <a16:creationId xmlns:a16="http://schemas.microsoft.com/office/drawing/2014/main" id="{ED9A6E9E-46D2-B9BC-AC05-61CE4FBFAA3F}"/>
              </a:ext>
            </a:extLst>
          </p:cNvPr>
          <p:cNvSpPr>
            <a:spLocks noGrp="1"/>
          </p:cNvSpPr>
          <p:nvPr>
            <p:ph type="body" sz="quarter" idx="12" hasCustomPrompt="1"/>
          </p:nvPr>
        </p:nvSpPr>
        <p:spPr>
          <a:xfrm>
            <a:off x="334963" y="1916113"/>
            <a:ext cx="5761037" cy="4608511"/>
          </a:xfrm>
          <a:prstGeom prst="rect">
            <a:avLst/>
          </a:prstGeom>
        </p:spPr>
        <p:txBody>
          <a:bodyPr vert="horz" anchor="ctr"/>
          <a:lstStyle>
            <a:lvl1pPr marL="0" indent="0" algn="l" defTabSz="457200" rtl="0" eaLnBrk="1" latinLnBrk="0" hangingPunct="1">
              <a:lnSpc>
                <a:spcPct val="100000"/>
              </a:lnSpc>
              <a:spcBef>
                <a:spcPts val="200"/>
              </a:spcBef>
              <a:buNone/>
              <a:defRPr lang="it-IT"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b="1" kern="1200" dirty="0" smtClean="0">
                <a:solidFill>
                  <a:srgbClr val="0076A5"/>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a:p>
            <a:pPr lvl="1"/>
            <a:r>
              <a:rPr lang="it-IT"/>
              <a:t>Secondo livello</a:t>
            </a:r>
          </a:p>
        </p:txBody>
      </p:sp>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3" y="333376"/>
            <a:ext cx="6411276"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en-GB"/>
          </a:p>
        </p:txBody>
      </p:sp>
      <p:sp>
        <p:nvSpPr>
          <p:cNvPr id="3" name="Segnaposto contenuto 3">
            <a:extLst>
              <a:ext uri="{FF2B5EF4-FFF2-40B4-BE49-F238E27FC236}">
                <a16:creationId xmlns:a16="http://schemas.microsoft.com/office/drawing/2014/main" id="{38828213-3D41-C94E-2B36-9D21BF6124F5}"/>
              </a:ext>
            </a:extLst>
          </p:cNvPr>
          <p:cNvSpPr>
            <a:spLocks noGrp="1"/>
          </p:cNvSpPr>
          <p:nvPr>
            <p:ph sz="quarter" idx="10"/>
          </p:nvPr>
        </p:nvSpPr>
        <p:spPr>
          <a:xfrm>
            <a:off x="6746239" y="0"/>
            <a:ext cx="5445761" cy="6858000"/>
          </a:xfrm>
          <a:prstGeom prst="rect">
            <a:avLst/>
          </a:prstGeom>
        </p:spPr>
        <p:txBody>
          <a:bodyPr vert="horz"/>
          <a:lstStyle>
            <a:lvl1pPr>
              <a:defRPr sz="100"/>
            </a:lvl1pPr>
            <a:lvl2pPr>
              <a:defRPr sz="100"/>
            </a:lvl2pPr>
            <a:lvl3pPr>
              <a:defRPr sz="100"/>
            </a:lvl3pPr>
            <a:lvl4pPr>
              <a:defRPr sz="100"/>
            </a:lvl4pPr>
            <a:lvl5pPr>
              <a:defRPr sz="100"/>
            </a:lvl5pPr>
          </a:lstStyle>
          <a:p>
            <a:pPr lvl="0"/>
            <a:endParaRPr lang="it-IT"/>
          </a:p>
        </p:txBody>
      </p:sp>
      <p:sp>
        <p:nvSpPr>
          <p:cNvPr id="2" name="Rectangle 1">
            <a:extLst>
              <a:ext uri="{FF2B5EF4-FFF2-40B4-BE49-F238E27FC236}">
                <a16:creationId xmlns:a16="http://schemas.microsoft.com/office/drawing/2014/main" id="{452927EC-54CA-8D04-E855-34F41BF2D925}"/>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 Placeholder 5">
            <a:extLst>
              <a:ext uri="{FF2B5EF4-FFF2-40B4-BE49-F238E27FC236}">
                <a16:creationId xmlns:a16="http://schemas.microsoft.com/office/drawing/2014/main" id="{7FA61520-DBAA-7230-12DC-4DAA7356E8F6}"/>
              </a:ext>
            </a:extLst>
          </p:cNvPr>
          <p:cNvSpPr>
            <a:spLocks noGrp="1"/>
          </p:cNvSpPr>
          <p:nvPr>
            <p:ph type="body" sz="quarter" idx="13" hasCustomPrompt="1"/>
          </p:nvPr>
        </p:nvSpPr>
        <p:spPr>
          <a:xfrm rot="16200000">
            <a:off x="11512488" y="497561"/>
            <a:ext cx="495502" cy="188952"/>
          </a:xfrm>
          <a:prstGeom prst="triangle">
            <a:avLst>
              <a:gd name="adj" fmla="val 5076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
        <p:nvSpPr>
          <p:cNvPr id="5" name="Text Placeholder 5">
            <a:extLst>
              <a:ext uri="{FF2B5EF4-FFF2-40B4-BE49-F238E27FC236}">
                <a16:creationId xmlns:a16="http://schemas.microsoft.com/office/drawing/2014/main" id="{D4C7E86B-F9CA-3869-0974-ADCF5D0A80F3}"/>
              </a:ext>
            </a:extLst>
          </p:cNvPr>
          <p:cNvSpPr>
            <a:spLocks noGrp="1"/>
          </p:cNvSpPr>
          <p:nvPr>
            <p:ph type="body" sz="quarter" idx="14" hasCustomPrompt="1"/>
          </p:nvPr>
        </p:nvSpPr>
        <p:spPr>
          <a:xfrm rot="5400000">
            <a:off x="11512488" y="885244"/>
            <a:ext cx="495502" cy="188952"/>
          </a:xfrm>
          <a:prstGeom prst="triangle">
            <a:avLst>
              <a:gd name="adj" fmla="val 5076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Tree>
    <p:extLst>
      <p:ext uri="{BB962C8B-B14F-4D97-AF65-F5344CB8AC3E}">
        <p14:creationId xmlns:p14="http://schemas.microsoft.com/office/powerpoint/2010/main" val="3657208233"/>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icture + text">
    <p:bg>
      <p:bgPr>
        <a:solidFill>
          <a:srgbClr val="F2F2F2"/>
        </a:solidFill>
        <a:effectLst/>
      </p:bgPr>
    </p:bg>
    <p:spTree>
      <p:nvGrpSpPr>
        <p:cNvPr id="1" name=""/>
        <p:cNvGrpSpPr/>
        <p:nvPr/>
      </p:nvGrpSpPr>
      <p:grpSpPr>
        <a:xfrm>
          <a:off x="0" y="0"/>
          <a:ext cx="0" cy="0"/>
          <a:chOff x="0" y="0"/>
          <a:chExt cx="0" cy="0"/>
        </a:xfrm>
      </p:grpSpPr>
      <p:sp>
        <p:nvSpPr>
          <p:cNvPr id="2" name="Segnaposto immagine 2">
            <a:extLst>
              <a:ext uri="{FF2B5EF4-FFF2-40B4-BE49-F238E27FC236}">
                <a16:creationId xmlns:a16="http://schemas.microsoft.com/office/drawing/2014/main" id="{472D8671-7DD6-5DA6-0FA5-F7F6FE323BF1}"/>
              </a:ext>
            </a:extLst>
          </p:cNvPr>
          <p:cNvSpPr>
            <a:spLocks noGrp="1"/>
          </p:cNvSpPr>
          <p:nvPr>
            <p:ph type="pic" idx="1"/>
          </p:nvPr>
        </p:nvSpPr>
        <p:spPr>
          <a:xfrm>
            <a:off x="0" y="1916112"/>
            <a:ext cx="12191999" cy="4941887"/>
          </a:xfrm>
          <a:prstGeom prst="round2SameRect">
            <a:avLst>
              <a:gd name="adj1" fmla="val 11748"/>
              <a:gd name="adj2" fmla="val 0"/>
            </a:avLst>
          </a:prstGeom>
        </p:spPr>
        <p:txBody>
          <a:bodyPr/>
          <a:lstStyle>
            <a:lvl1pPr marL="0" indent="0">
              <a:buNone/>
              <a:defRPr sz="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11058386"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en-GB"/>
          </a:p>
        </p:txBody>
      </p:sp>
      <p:pic>
        <p:nvPicPr>
          <p:cNvPr id="6" name="Picture 5">
            <a:extLst>
              <a:ext uri="{FF2B5EF4-FFF2-40B4-BE49-F238E27FC236}">
                <a16:creationId xmlns:a16="http://schemas.microsoft.com/office/drawing/2014/main" id="{0C832949-FC4B-DDBC-08E1-F77A7D7CE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629648" y="333376"/>
            <a:ext cx="227388" cy="900000"/>
          </a:xfrm>
          <a:prstGeom prst="rect">
            <a:avLst/>
          </a:prstGeom>
        </p:spPr>
      </p:pic>
      <p:sp>
        <p:nvSpPr>
          <p:cNvPr id="7" name="Rectangle 6">
            <a:extLst>
              <a:ext uri="{FF2B5EF4-FFF2-40B4-BE49-F238E27FC236}">
                <a16:creationId xmlns:a16="http://schemas.microsoft.com/office/drawing/2014/main" id="{37298595-AC11-ADE9-7DBE-E89ED2A46EED}"/>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 Placeholder 5">
            <a:extLst>
              <a:ext uri="{FF2B5EF4-FFF2-40B4-BE49-F238E27FC236}">
                <a16:creationId xmlns:a16="http://schemas.microsoft.com/office/drawing/2014/main" id="{9F3D949E-04C1-70E6-4788-41573B62DF90}"/>
              </a:ext>
            </a:extLst>
          </p:cNvPr>
          <p:cNvSpPr>
            <a:spLocks noGrp="1"/>
          </p:cNvSpPr>
          <p:nvPr>
            <p:ph type="body" sz="quarter" idx="10" hasCustomPrompt="1"/>
          </p:nvPr>
        </p:nvSpPr>
        <p:spPr>
          <a:xfrm>
            <a:off x="334598" y="3429000"/>
            <a:ext cx="11522438" cy="3428999"/>
          </a:xfrm>
          <a:prstGeom prst="round2SameRect">
            <a:avLst/>
          </a:prstGeom>
          <a:solidFill>
            <a:srgbClr val="0076A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
        <p:nvSpPr>
          <p:cNvPr id="13" name="Segnaposto testo 9">
            <a:extLst>
              <a:ext uri="{FF2B5EF4-FFF2-40B4-BE49-F238E27FC236}">
                <a16:creationId xmlns:a16="http://schemas.microsoft.com/office/drawing/2014/main" id="{ED9A6E9E-46D2-B9BC-AC05-61CE4FBFAA3F}"/>
              </a:ext>
            </a:extLst>
          </p:cNvPr>
          <p:cNvSpPr>
            <a:spLocks noGrp="1"/>
          </p:cNvSpPr>
          <p:nvPr>
            <p:ph type="body" sz="quarter" idx="12" hasCustomPrompt="1"/>
          </p:nvPr>
        </p:nvSpPr>
        <p:spPr>
          <a:xfrm>
            <a:off x="798654" y="3889094"/>
            <a:ext cx="10594694" cy="2635530"/>
          </a:xfrm>
          <a:prstGeom prst="rect">
            <a:avLst/>
          </a:prstGeom>
        </p:spPr>
        <p:txBody>
          <a:bodyPr vert="horz" anchor="ctr"/>
          <a:lstStyle>
            <a:lvl1pPr marL="0" indent="0" algn="l" defTabSz="457200" rtl="0" eaLnBrk="1" latinLnBrk="0" hangingPunct="1">
              <a:lnSpc>
                <a:spcPct val="100000"/>
              </a:lnSpc>
              <a:spcBef>
                <a:spcPts val="200"/>
              </a:spcBef>
              <a:buNone/>
              <a:defRPr lang="it-IT"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b="1" kern="1200" dirty="0" smtClean="0">
                <a:solidFill>
                  <a:schemeClr val="bg1"/>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700702976"/>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 image + text">
    <p:bg>
      <p:bgPr>
        <a:solidFill>
          <a:srgbClr val="F2F2F2"/>
        </a:solidFill>
        <a:effectLst/>
      </p:bgPr>
    </p:bg>
    <p:spTree>
      <p:nvGrpSpPr>
        <p:cNvPr id="1" name=""/>
        <p:cNvGrpSpPr/>
        <p:nvPr/>
      </p:nvGrpSpPr>
      <p:grpSpPr>
        <a:xfrm>
          <a:off x="0" y="0"/>
          <a:ext cx="0" cy="0"/>
          <a:chOff x="0" y="0"/>
          <a:chExt cx="0" cy="0"/>
        </a:xfrm>
      </p:grpSpPr>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6436227"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en-GB"/>
          </a:p>
        </p:txBody>
      </p:sp>
      <p:sp>
        <p:nvSpPr>
          <p:cNvPr id="33" name="Rectangle 32">
            <a:extLst>
              <a:ext uri="{FF2B5EF4-FFF2-40B4-BE49-F238E27FC236}">
                <a16:creationId xmlns:a16="http://schemas.microsoft.com/office/drawing/2014/main" id="{642857DE-139E-8D8E-28BC-B816EC4914C3}"/>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immagine 2">
            <a:extLst>
              <a:ext uri="{FF2B5EF4-FFF2-40B4-BE49-F238E27FC236}">
                <a16:creationId xmlns:a16="http://schemas.microsoft.com/office/drawing/2014/main" id="{84F92CF6-7A10-635C-1D32-4A45D23E4A4B}"/>
              </a:ext>
            </a:extLst>
          </p:cNvPr>
          <p:cNvSpPr>
            <a:spLocks noGrp="1"/>
          </p:cNvSpPr>
          <p:nvPr>
            <p:ph type="pic" idx="17"/>
          </p:nvPr>
        </p:nvSpPr>
        <p:spPr>
          <a:xfrm>
            <a:off x="6771188" y="0"/>
            <a:ext cx="5420811" cy="6858000"/>
          </a:xfrm>
          <a:prstGeom prst="round2SameRect">
            <a:avLst>
              <a:gd name="adj1" fmla="val 0"/>
              <a:gd name="adj2" fmla="val 0"/>
            </a:avLst>
          </a:prstGeom>
        </p:spPr>
        <p:txBody>
          <a:bodyPr/>
          <a:lstStyle>
            <a:lvl1pPr marL="0" indent="0">
              <a:buNone/>
              <a:defRPr sz="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3" name="Text Placeholder 5">
            <a:extLst>
              <a:ext uri="{FF2B5EF4-FFF2-40B4-BE49-F238E27FC236}">
                <a16:creationId xmlns:a16="http://schemas.microsoft.com/office/drawing/2014/main" id="{C33C1FF4-C09C-34CA-BF05-B532598A09B7}"/>
              </a:ext>
            </a:extLst>
          </p:cNvPr>
          <p:cNvSpPr>
            <a:spLocks noGrp="1"/>
          </p:cNvSpPr>
          <p:nvPr>
            <p:ph type="body" sz="quarter" idx="18" hasCustomPrompt="1"/>
          </p:nvPr>
        </p:nvSpPr>
        <p:spPr>
          <a:xfrm flipH="1">
            <a:off x="7257327" y="1919511"/>
            <a:ext cx="4934673" cy="4941886"/>
          </a:xfrm>
          <a:prstGeom prst="round1Rect">
            <a:avLst/>
          </a:prstGeom>
          <a:solidFill>
            <a:srgbClr val="0076A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
        <p:nvSpPr>
          <p:cNvPr id="24" name="Segnaposto testo 9">
            <a:extLst>
              <a:ext uri="{FF2B5EF4-FFF2-40B4-BE49-F238E27FC236}">
                <a16:creationId xmlns:a16="http://schemas.microsoft.com/office/drawing/2014/main" id="{DC1FA063-ED5D-875B-CB80-0CABD757C989}"/>
              </a:ext>
            </a:extLst>
          </p:cNvPr>
          <p:cNvSpPr>
            <a:spLocks noGrp="1"/>
          </p:cNvSpPr>
          <p:nvPr>
            <p:ph type="body" sz="quarter" idx="13" hasCustomPrompt="1"/>
          </p:nvPr>
        </p:nvSpPr>
        <p:spPr>
          <a:xfrm>
            <a:off x="8449519" y="2590212"/>
            <a:ext cx="3407519" cy="480906"/>
          </a:xfrm>
          <a:prstGeom prst="rect">
            <a:avLst/>
          </a:prstGeom>
        </p:spPr>
        <p:txBody>
          <a:bodyPr vert="horz" anchor="ctr"/>
          <a:lstStyle>
            <a:lvl1pPr marL="0" indent="0" algn="l" defTabSz="457200" rtl="0" eaLnBrk="1" latinLnBrk="0" hangingPunct="1">
              <a:lnSpc>
                <a:spcPct val="100000"/>
              </a:lnSpc>
              <a:spcBef>
                <a:spcPts val="400"/>
              </a:spcBef>
              <a:buNone/>
              <a:defRPr lang="it-IT" sz="1400" kern="1200" dirty="0" smtClean="0">
                <a:solidFill>
                  <a:schemeClr val="bg1"/>
                </a:solidFill>
                <a:latin typeface="Arial" panose="020B0604020202020204" pitchFamily="34" charset="0"/>
                <a:ea typeface="+mn-ea"/>
                <a:cs typeface="Arial" panose="020B0604020202020204" pitchFamily="34" charset="0"/>
              </a:defRPr>
            </a:lvl1pPr>
            <a:lvl2pPr marL="742950" indent="-285750">
              <a:buFont typeface="Wingdings" panose="05000000000000000000" pitchFamily="2" charset="2"/>
              <a:buChar char="§"/>
              <a:defRPr lang="it-IT" sz="1400" b="1" kern="1200" dirty="0" smtClean="0">
                <a:solidFill>
                  <a:schemeClr val="bg1"/>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p:txBody>
      </p:sp>
      <p:sp>
        <p:nvSpPr>
          <p:cNvPr id="18" name="Segnaposto testo 9">
            <a:extLst>
              <a:ext uri="{FF2B5EF4-FFF2-40B4-BE49-F238E27FC236}">
                <a16:creationId xmlns:a16="http://schemas.microsoft.com/office/drawing/2014/main" id="{04D5EE49-CEC2-5ABF-4F57-59A7A386744A}"/>
              </a:ext>
            </a:extLst>
          </p:cNvPr>
          <p:cNvSpPr>
            <a:spLocks noGrp="1"/>
          </p:cNvSpPr>
          <p:nvPr>
            <p:ph type="body" sz="quarter" idx="12" hasCustomPrompt="1"/>
          </p:nvPr>
        </p:nvSpPr>
        <p:spPr>
          <a:xfrm>
            <a:off x="334962" y="1916113"/>
            <a:ext cx="5761038" cy="4608511"/>
          </a:xfrm>
          <a:prstGeom prst="rect">
            <a:avLst/>
          </a:prstGeom>
        </p:spPr>
        <p:txBody>
          <a:bodyPr vert="horz" anchor="ctr"/>
          <a:lstStyle>
            <a:lvl1pPr marL="0" indent="0" algn="l" defTabSz="457200" rtl="0" eaLnBrk="1" latinLnBrk="0" hangingPunct="1">
              <a:lnSpc>
                <a:spcPct val="100000"/>
              </a:lnSpc>
              <a:spcBef>
                <a:spcPts val="200"/>
              </a:spcBef>
              <a:buNone/>
              <a:defRPr lang="it-IT"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b="1" kern="1200" dirty="0" smtClean="0">
                <a:solidFill>
                  <a:srgbClr val="0076A5"/>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a:p>
            <a:pPr lvl="1"/>
            <a:r>
              <a:rPr lang="it-IT"/>
              <a:t>Secondo livello</a:t>
            </a:r>
          </a:p>
        </p:txBody>
      </p:sp>
      <p:sp>
        <p:nvSpPr>
          <p:cNvPr id="28" name="Segnaposto testo 9">
            <a:extLst>
              <a:ext uri="{FF2B5EF4-FFF2-40B4-BE49-F238E27FC236}">
                <a16:creationId xmlns:a16="http://schemas.microsoft.com/office/drawing/2014/main" id="{82DC6CD5-C3C1-63B6-0CB9-564F7A6C286B}"/>
              </a:ext>
            </a:extLst>
          </p:cNvPr>
          <p:cNvSpPr>
            <a:spLocks noGrp="1"/>
          </p:cNvSpPr>
          <p:nvPr>
            <p:ph type="body" sz="quarter" idx="15" hasCustomPrompt="1"/>
          </p:nvPr>
        </p:nvSpPr>
        <p:spPr>
          <a:xfrm>
            <a:off x="8449519" y="4796185"/>
            <a:ext cx="3407519" cy="547002"/>
          </a:xfrm>
          <a:prstGeom prst="rect">
            <a:avLst/>
          </a:prstGeom>
        </p:spPr>
        <p:txBody>
          <a:bodyPr vert="horz" anchor="ctr"/>
          <a:lstStyle>
            <a:lvl1pPr marL="0" indent="0" algn="l" defTabSz="457200" rtl="0" eaLnBrk="1" latinLnBrk="0" hangingPunct="1">
              <a:lnSpc>
                <a:spcPct val="100000"/>
              </a:lnSpc>
              <a:spcBef>
                <a:spcPts val="400"/>
              </a:spcBef>
              <a:buNone/>
              <a:defRPr lang="it-IT" sz="1400" kern="1200" dirty="0" smtClean="0">
                <a:solidFill>
                  <a:schemeClr val="bg1"/>
                </a:solidFill>
                <a:latin typeface="Arial" panose="020B0604020202020204" pitchFamily="34" charset="0"/>
                <a:ea typeface="+mn-ea"/>
                <a:cs typeface="Arial" panose="020B0604020202020204" pitchFamily="34" charset="0"/>
              </a:defRPr>
            </a:lvl1pPr>
            <a:lvl2pPr marL="742950" indent="-285750">
              <a:buFont typeface="Wingdings" panose="05000000000000000000" pitchFamily="2" charset="2"/>
              <a:buChar char="§"/>
              <a:defRPr lang="it-IT" sz="1400" b="1" kern="1200" dirty="0" smtClean="0">
                <a:solidFill>
                  <a:schemeClr val="bg1"/>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p:txBody>
      </p:sp>
      <p:sp>
        <p:nvSpPr>
          <p:cNvPr id="29" name="Segnaposto testo 9">
            <a:extLst>
              <a:ext uri="{FF2B5EF4-FFF2-40B4-BE49-F238E27FC236}">
                <a16:creationId xmlns:a16="http://schemas.microsoft.com/office/drawing/2014/main" id="{45923360-63F3-46CC-A355-3BDE6BFDF4E9}"/>
              </a:ext>
            </a:extLst>
          </p:cNvPr>
          <p:cNvSpPr>
            <a:spLocks noGrp="1"/>
          </p:cNvSpPr>
          <p:nvPr>
            <p:ph type="body" sz="quarter" idx="16" hasCustomPrompt="1"/>
          </p:nvPr>
        </p:nvSpPr>
        <p:spPr>
          <a:xfrm>
            <a:off x="8449519" y="3739038"/>
            <a:ext cx="3407519" cy="518610"/>
          </a:xfrm>
          <a:prstGeom prst="rect">
            <a:avLst/>
          </a:prstGeom>
        </p:spPr>
        <p:txBody>
          <a:bodyPr vert="horz" anchor="ctr"/>
          <a:lstStyle>
            <a:lvl1pPr marL="0" indent="0" algn="l" defTabSz="457200" rtl="0" eaLnBrk="1" latinLnBrk="0" hangingPunct="1">
              <a:lnSpc>
                <a:spcPct val="100000"/>
              </a:lnSpc>
              <a:spcBef>
                <a:spcPts val="400"/>
              </a:spcBef>
              <a:buNone/>
              <a:defRPr lang="it-IT" sz="1400" kern="1200" dirty="0" smtClean="0">
                <a:solidFill>
                  <a:schemeClr val="bg1"/>
                </a:solidFill>
                <a:latin typeface="Arial" panose="020B0604020202020204" pitchFamily="34" charset="0"/>
                <a:ea typeface="+mn-ea"/>
                <a:cs typeface="Arial" panose="020B0604020202020204" pitchFamily="34" charset="0"/>
              </a:defRPr>
            </a:lvl1pPr>
            <a:lvl2pPr marL="742950" indent="-285750">
              <a:buFont typeface="Wingdings" panose="05000000000000000000" pitchFamily="2" charset="2"/>
              <a:buChar char="§"/>
              <a:defRPr lang="it-IT" sz="1400" b="1" kern="1200" dirty="0" smtClean="0">
                <a:solidFill>
                  <a:schemeClr val="bg1"/>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p:txBody>
      </p:sp>
      <p:sp>
        <p:nvSpPr>
          <p:cNvPr id="27" name="Segnaposto testo 9">
            <a:extLst>
              <a:ext uri="{FF2B5EF4-FFF2-40B4-BE49-F238E27FC236}">
                <a16:creationId xmlns:a16="http://schemas.microsoft.com/office/drawing/2014/main" id="{63CAB72B-854F-F4D9-4A49-87354589F137}"/>
              </a:ext>
            </a:extLst>
          </p:cNvPr>
          <p:cNvSpPr>
            <a:spLocks noGrp="1"/>
          </p:cNvSpPr>
          <p:nvPr>
            <p:ph type="body" sz="quarter" idx="14" hasCustomPrompt="1"/>
          </p:nvPr>
        </p:nvSpPr>
        <p:spPr>
          <a:xfrm>
            <a:off x="8449519" y="5972240"/>
            <a:ext cx="3407519" cy="513055"/>
          </a:xfrm>
          <a:prstGeom prst="rect">
            <a:avLst/>
          </a:prstGeom>
        </p:spPr>
        <p:txBody>
          <a:bodyPr vert="horz" anchor="ctr"/>
          <a:lstStyle>
            <a:lvl1pPr marL="0" indent="0" algn="l" defTabSz="457200" rtl="0" eaLnBrk="1" latinLnBrk="0" hangingPunct="1">
              <a:lnSpc>
                <a:spcPct val="100000"/>
              </a:lnSpc>
              <a:spcBef>
                <a:spcPts val="400"/>
              </a:spcBef>
              <a:buNone/>
              <a:defRPr lang="it-IT" sz="1400" kern="1200" dirty="0" smtClean="0">
                <a:solidFill>
                  <a:schemeClr val="bg1"/>
                </a:solidFill>
                <a:latin typeface="Arial" panose="020B0604020202020204" pitchFamily="34" charset="0"/>
                <a:ea typeface="+mn-ea"/>
                <a:cs typeface="Arial" panose="020B0604020202020204" pitchFamily="34" charset="0"/>
              </a:defRPr>
            </a:lvl1pPr>
            <a:lvl2pPr marL="742950" indent="-285750">
              <a:buFont typeface="Wingdings" panose="05000000000000000000" pitchFamily="2" charset="2"/>
              <a:buChar char="§"/>
              <a:defRPr lang="it-IT" sz="1400" b="1" kern="1200" dirty="0" smtClean="0">
                <a:solidFill>
                  <a:schemeClr val="bg1"/>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p:txBody>
      </p:sp>
      <p:sp>
        <p:nvSpPr>
          <p:cNvPr id="4" name="Text Placeholder 5">
            <a:extLst>
              <a:ext uri="{FF2B5EF4-FFF2-40B4-BE49-F238E27FC236}">
                <a16:creationId xmlns:a16="http://schemas.microsoft.com/office/drawing/2014/main" id="{52E1C729-2FA9-C8C8-231B-4BF1A45B2767}"/>
              </a:ext>
            </a:extLst>
          </p:cNvPr>
          <p:cNvSpPr>
            <a:spLocks noGrp="1"/>
          </p:cNvSpPr>
          <p:nvPr>
            <p:ph type="body" sz="quarter" idx="19" hasCustomPrompt="1"/>
          </p:nvPr>
        </p:nvSpPr>
        <p:spPr>
          <a:xfrm rot="16200000">
            <a:off x="11512488" y="497561"/>
            <a:ext cx="495502" cy="188952"/>
          </a:xfrm>
          <a:prstGeom prst="triangle">
            <a:avLst>
              <a:gd name="adj" fmla="val 5076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
        <p:nvSpPr>
          <p:cNvPr id="5" name="Text Placeholder 5">
            <a:extLst>
              <a:ext uri="{FF2B5EF4-FFF2-40B4-BE49-F238E27FC236}">
                <a16:creationId xmlns:a16="http://schemas.microsoft.com/office/drawing/2014/main" id="{4413C067-7E40-D76A-9D11-2AFFD359ECAE}"/>
              </a:ext>
            </a:extLst>
          </p:cNvPr>
          <p:cNvSpPr>
            <a:spLocks noGrp="1"/>
          </p:cNvSpPr>
          <p:nvPr>
            <p:ph type="body" sz="quarter" idx="20" hasCustomPrompt="1"/>
          </p:nvPr>
        </p:nvSpPr>
        <p:spPr>
          <a:xfrm rot="5400000">
            <a:off x="11512488" y="885244"/>
            <a:ext cx="495502" cy="188952"/>
          </a:xfrm>
          <a:prstGeom prst="triangle">
            <a:avLst>
              <a:gd name="adj" fmla="val 5076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lgn="l">
              <a:defRPr lang="en-US" sz="100" dirty="0">
                <a:solidFill>
                  <a:srgbClr val="13294B"/>
                </a:solidFill>
              </a:defRPr>
            </a:lvl1pPr>
          </a:lstStyle>
          <a:p>
            <a:pPr marL="0" lvl="0" algn="ctr"/>
            <a:r>
              <a:rPr lang="it-IT"/>
              <a:t>---</a:t>
            </a:r>
            <a:endParaRPr lang="en-US"/>
          </a:p>
        </p:txBody>
      </p:sp>
    </p:spTree>
    <p:extLst>
      <p:ext uri="{BB962C8B-B14F-4D97-AF65-F5344CB8AC3E}">
        <p14:creationId xmlns:p14="http://schemas.microsoft.com/office/powerpoint/2010/main" val="365002776"/>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full text">
    <p:bg>
      <p:bgPr>
        <a:solidFill>
          <a:srgbClr val="F2F2F2"/>
        </a:solidFill>
        <a:effectLst/>
      </p:bgPr>
    </p:bg>
    <p:spTree>
      <p:nvGrpSpPr>
        <p:cNvPr id="1" name=""/>
        <p:cNvGrpSpPr/>
        <p:nvPr/>
      </p:nvGrpSpPr>
      <p:grpSpPr>
        <a:xfrm>
          <a:off x="0" y="0"/>
          <a:ext cx="0" cy="0"/>
          <a:chOff x="0" y="0"/>
          <a:chExt cx="0" cy="0"/>
        </a:xfrm>
      </p:grpSpPr>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11193423"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en-GB"/>
          </a:p>
        </p:txBody>
      </p:sp>
      <p:sp>
        <p:nvSpPr>
          <p:cNvPr id="18" name="Segnaposto testo 9">
            <a:extLst>
              <a:ext uri="{FF2B5EF4-FFF2-40B4-BE49-F238E27FC236}">
                <a16:creationId xmlns:a16="http://schemas.microsoft.com/office/drawing/2014/main" id="{04D5EE49-CEC2-5ABF-4F57-59A7A386744A}"/>
              </a:ext>
            </a:extLst>
          </p:cNvPr>
          <p:cNvSpPr>
            <a:spLocks noGrp="1"/>
          </p:cNvSpPr>
          <p:nvPr>
            <p:ph type="body" sz="quarter" idx="12" hasCustomPrompt="1"/>
          </p:nvPr>
        </p:nvSpPr>
        <p:spPr>
          <a:xfrm>
            <a:off x="334961" y="1916113"/>
            <a:ext cx="11522073" cy="4608511"/>
          </a:xfrm>
          <a:prstGeom prst="rect">
            <a:avLst/>
          </a:prstGeom>
        </p:spPr>
        <p:txBody>
          <a:bodyPr vert="horz" anchor="ctr"/>
          <a:lstStyle>
            <a:lvl1pPr marL="0" indent="0" algn="l" defTabSz="457200" rtl="0" eaLnBrk="1" latinLnBrk="0" hangingPunct="1">
              <a:lnSpc>
                <a:spcPct val="100000"/>
              </a:lnSpc>
              <a:spcBef>
                <a:spcPts val="200"/>
              </a:spcBef>
              <a:buNone/>
              <a:defRPr lang="it-IT"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b="1" kern="1200" dirty="0" smtClean="0">
                <a:solidFill>
                  <a:srgbClr val="0076A5"/>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a:p>
            <a:pPr lvl="1"/>
            <a:r>
              <a:rPr lang="it-IT"/>
              <a:t>Secondo livello</a:t>
            </a:r>
          </a:p>
        </p:txBody>
      </p:sp>
      <p:pic>
        <p:nvPicPr>
          <p:cNvPr id="31" name="Picture 2" descr="\\Mac\Home\Desktop\REBRANDING\template pptx\RINA colour RGB-white-pres.png">
            <a:extLst>
              <a:ext uri="{FF2B5EF4-FFF2-40B4-BE49-F238E27FC236}">
                <a16:creationId xmlns:a16="http://schemas.microsoft.com/office/drawing/2014/main" id="{E0840099-4193-A457-2590-2179BF5AF23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629647" y="344288"/>
            <a:ext cx="227388" cy="889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id="{4A9D8DE8-7132-ECC0-F512-68AC6160C24C}"/>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25741721"/>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text - 2 columns">
    <p:bg>
      <p:bgPr>
        <a:solidFill>
          <a:srgbClr val="F2F2F2"/>
        </a:solidFill>
        <a:effectLst/>
      </p:bgPr>
    </p:bg>
    <p:spTree>
      <p:nvGrpSpPr>
        <p:cNvPr id="1" name=""/>
        <p:cNvGrpSpPr/>
        <p:nvPr/>
      </p:nvGrpSpPr>
      <p:grpSpPr>
        <a:xfrm>
          <a:off x="0" y="0"/>
          <a:ext cx="0" cy="0"/>
          <a:chOff x="0" y="0"/>
          <a:chExt cx="0" cy="0"/>
        </a:xfrm>
      </p:grpSpPr>
      <p:sp>
        <p:nvSpPr>
          <p:cNvPr id="15" name="Segnaposto testo 5">
            <a:extLst>
              <a:ext uri="{FF2B5EF4-FFF2-40B4-BE49-F238E27FC236}">
                <a16:creationId xmlns:a16="http://schemas.microsoft.com/office/drawing/2014/main" id="{D646BC2C-4E46-68D5-B281-175AA42D3103}"/>
              </a:ext>
            </a:extLst>
          </p:cNvPr>
          <p:cNvSpPr>
            <a:spLocks noGrp="1"/>
          </p:cNvSpPr>
          <p:nvPr>
            <p:ph type="body" sz="quarter" idx="11"/>
          </p:nvPr>
        </p:nvSpPr>
        <p:spPr>
          <a:xfrm>
            <a:off x="334962" y="333376"/>
            <a:ext cx="11193423" cy="900112"/>
          </a:xfrm>
          <a:prstGeom prst="rect">
            <a:avLst/>
          </a:prstGeom>
        </p:spPr>
        <p:txBody>
          <a:bodyPr anchor="ctr"/>
          <a:lstStyle>
            <a:lvl1pPr marL="0" indent="0">
              <a:lnSpc>
                <a:spcPct val="100000"/>
              </a:lnSpc>
              <a:spcBef>
                <a:spcPts val="0"/>
              </a:spcBef>
              <a:buNone/>
              <a:defRPr sz="3200">
                <a:solidFill>
                  <a:srgbClr val="13294B"/>
                </a:solidFill>
                <a:latin typeface="Arial Black" panose="020B0A04020102020204" pitchFamily="34" charset="0"/>
              </a:defRPr>
            </a:lvl1pPr>
          </a:lstStyle>
          <a:p>
            <a:endParaRPr lang="en-GB"/>
          </a:p>
        </p:txBody>
      </p:sp>
      <p:pic>
        <p:nvPicPr>
          <p:cNvPr id="31" name="Picture 2" descr="\\Mac\Home\Desktop\REBRANDING\template pptx\RINA colour RGB-white-pres.png">
            <a:extLst>
              <a:ext uri="{FF2B5EF4-FFF2-40B4-BE49-F238E27FC236}">
                <a16:creationId xmlns:a16="http://schemas.microsoft.com/office/drawing/2014/main" id="{E0840099-4193-A457-2590-2179BF5AF23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629647" y="344288"/>
            <a:ext cx="227388" cy="889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id="{4A9D8DE8-7132-ECC0-F512-68AC6160C24C}"/>
              </a:ext>
            </a:extLst>
          </p:cNvPr>
          <p:cNvSpPr/>
          <p:nvPr userDrawn="1"/>
        </p:nvSpPr>
        <p:spPr>
          <a:xfrm>
            <a:off x="456883" y="-1"/>
            <a:ext cx="811849" cy="180000"/>
          </a:xfrm>
          <a:prstGeom prst="rect">
            <a:avLst/>
          </a:prstGeom>
          <a:solidFill>
            <a:srgbClr val="0076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testo 9">
            <a:extLst>
              <a:ext uri="{FF2B5EF4-FFF2-40B4-BE49-F238E27FC236}">
                <a16:creationId xmlns:a16="http://schemas.microsoft.com/office/drawing/2014/main" id="{899F3DAD-9BDB-31B9-42B8-4E9781334D49}"/>
              </a:ext>
            </a:extLst>
          </p:cNvPr>
          <p:cNvSpPr>
            <a:spLocks noGrp="1"/>
          </p:cNvSpPr>
          <p:nvPr>
            <p:ph type="body" sz="quarter" idx="12" hasCustomPrompt="1"/>
          </p:nvPr>
        </p:nvSpPr>
        <p:spPr>
          <a:xfrm>
            <a:off x="334963" y="2634637"/>
            <a:ext cx="11522075" cy="3171463"/>
          </a:xfrm>
          <a:prstGeom prst="rect">
            <a:avLst/>
          </a:prstGeom>
        </p:spPr>
        <p:txBody>
          <a:bodyPr vert="horz" numCol="2" spcCol="576000" anchor="t"/>
          <a:lstStyle>
            <a:lvl1pPr marL="0" indent="0" algn="l" defTabSz="457200" rtl="0" eaLnBrk="1" latinLnBrk="0" hangingPunct="1">
              <a:lnSpc>
                <a:spcPct val="100000"/>
              </a:lnSpc>
              <a:spcBef>
                <a:spcPts val="200"/>
              </a:spcBef>
              <a:buNone/>
              <a:defRPr lang="it-IT" sz="1800" kern="1200" dirty="0" smtClean="0">
                <a:solidFill>
                  <a:srgbClr val="404040"/>
                </a:solidFill>
                <a:latin typeface="Arial" panose="020B0604020202020204" pitchFamily="34" charset="0"/>
                <a:ea typeface="+mn-ea"/>
                <a:cs typeface="Arial" panose="020B0604020202020204" pitchFamily="34" charset="0"/>
              </a:defRPr>
            </a:lvl1pPr>
            <a:lvl2pPr marL="742950" indent="-285750">
              <a:lnSpc>
                <a:spcPct val="100000"/>
              </a:lnSpc>
              <a:spcBef>
                <a:spcPts val="200"/>
              </a:spcBef>
              <a:buFont typeface="Wingdings" panose="05000000000000000000" pitchFamily="2" charset="2"/>
              <a:buChar char="§"/>
              <a:defRPr lang="it-IT" sz="1800" kern="1200" dirty="0" smtClean="0">
                <a:solidFill>
                  <a:srgbClr val="404040"/>
                </a:solidFill>
                <a:latin typeface="Arial" panose="020B0604020202020204" pitchFamily="34" charset="0"/>
                <a:ea typeface="+mn-ea"/>
                <a:cs typeface="Arial" panose="020B0604020202020204" pitchFamily="34" charset="0"/>
              </a:defRPr>
            </a:lvl2pPr>
          </a:lstStyle>
          <a:p>
            <a:pPr lvl="0"/>
            <a:r>
              <a:rPr lang="it-IT"/>
              <a:t>Fare clic per modificare gli stili del testo dello schema</a:t>
            </a:r>
          </a:p>
          <a:p>
            <a:pPr lvl="1"/>
            <a:r>
              <a:rPr lang="it-IT"/>
              <a:t>Secondo livello</a:t>
            </a:r>
          </a:p>
        </p:txBody>
      </p:sp>
      <p:cxnSp>
        <p:nvCxnSpPr>
          <p:cNvPr id="5" name="Straight Connector 4">
            <a:extLst>
              <a:ext uri="{FF2B5EF4-FFF2-40B4-BE49-F238E27FC236}">
                <a16:creationId xmlns:a16="http://schemas.microsoft.com/office/drawing/2014/main" id="{29192E50-FAB7-89A6-90C8-13E596CAEA41}"/>
              </a:ext>
            </a:extLst>
          </p:cNvPr>
          <p:cNvCxnSpPr>
            <a:cxnSpLocks/>
          </p:cNvCxnSpPr>
          <p:nvPr userDrawn="1"/>
        </p:nvCxnSpPr>
        <p:spPr>
          <a:xfrm>
            <a:off x="6096000" y="2215722"/>
            <a:ext cx="0" cy="4308903"/>
          </a:xfrm>
          <a:prstGeom prst="line">
            <a:avLst/>
          </a:prstGeom>
          <a:ln w="6350">
            <a:solidFill>
              <a:srgbClr val="0076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923327"/>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63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8" r:id="rId4"/>
    <p:sldLayoutId id="2147483660" r:id="rId5"/>
    <p:sldLayoutId id="2147483661" r:id="rId6"/>
    <p:sldLayoutId id="2147483662" r:id="rId7"/>
    <p:sldLayoutId id="2147483663" r:id="rId8"/>
    <p:sldLayoutId id="2147483679" r:id="rId9"/>
    <p:sldLayoutId id="2147483664" r:id="rId10"/>
    <p:sldLayoutId id="2147483665" r:id="rId11"/>
    <p:sldLayoutId id="2147483666" r:id="rId12"/>
    <p:sldLayoutId id="2147483667" r:id="rId13"/>
    <p:sldLayoutId id="2147483668" r:id="rId14"/>
    <p:sldLayoutId id="2147483670" r:id="rId15"/>
    <p:sldLayoutId id="2147483680" r:id="rId16"/>
    <p:sldLayoutId id="2147483681" r:id="rId17"/>
    <p:sldLayoutId id="2147483682" r:id="rId18"/>
    <p:sldLayoutId id="2147483683" r:id="rId19"/>
    <p:sldLayoutId id="2147483684" r:id="rId20"/>
  </p:sldLayoutIdLst>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777" userDrawn="1">
          <p15:clr>
            <a:srgbClr val="F26B43"/>
          </p15:clr>
        </p15:guide>
        <p15:guide id="6" orient="horz" pos="210" userDrawn="1">
          <p15:clr>
            <a:srgbClr val="F26B43"/>
          </p15:clr>
        </p15:guide>
        <p15:guide id="7" orient="horz" pos="1207" userDrawn="1">
          <p15:clr>
            <a:srgbClr val="F26B43"/>
          </p15:clr>
        </p15:guide>
        <p15:guide id="8"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QuickStyle" Target="../diagrams/quickStyle1.xml"/><Relationship Id="rId11" Type="http://schemas.openxmlformats.org/officeDocument/2006/relationships/image" Target="../media/image11.jpeg"/><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hyperlink" Target="https://metacast-project.eu/" TargetMode="External"/><Relationship Id="rId5" Type="http://schemas.openxmlformats.org/officeDocument/2006/relationships/image" Target="../media/image1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EDB62-8CC8-78A1-3257-368A938D6BEA}"/>
            </a:ext>
          </a:extLst>
        </p:cNvPr>
        <p:cNvGrpSpPr/>
        <p:nvPr/>
      </p:nvGrpSpPr>
      <p:grpSpPr>
        <a:xfrm>
          <a:off x="0" y="0"/>
          <a:ext cx="0" cy="0"/>
          <a:chOff x="0" y="0"/>
          <a:chExt cx="0" cy="0"/>
        </a:xfrm>
      </p:grpSpPr>
      <p:sp>
        <p:nvSpPr>
          <p:cNvPr id="5" name="Rectangle 5">
            <a:extLst>
              <a:ext uri="{FF2B5EF4-FFF2-40B4-BE49-F238E27FC236}">
                <a16:creationId xmlns:a16="http://schemas.microsoft.com/office/drawing/2014/main" id="{4EA3D0AA-854F-98BB-C083-719731AD52AC}"/>
              </a:ext>
            </a:extLst>
          </p:cNvPr>
          <p:cNvSpPr>
            <a:spLocks noGrp="1" noChangeArrowheads="1"/>
          </p:cNvSpPr>
          <p:nvPr>
            <p:ph type="ctrTitle"/>
          </p:nvPr>
        </p:nvSpPr>
        <p:spPr>
          <a:xfrm>
            <a:off x="1049644" y="1332833"/>
            <a:ext cx="6448654" cy="1400383"/>
          </a:xfrm>
        </p:spPr>
        <p:txBody>
          <a:bodyPr wrap="square">
            <a:spAutoFit/>
          </a:bodyPr>
          <a:lstStyle/>
          <a:p>
            <a:pPr algn="ctr">
              <a:lnSpc>
                <a:spcPct val="100000"/>
              </a:lnSpc>
              <a:spcBef>
                <a:spcPts val="0"/>
              </a:spcBef>
            </a:pPr>
            <a:r>
              <a:rPr lang="en-US" sz="3200" b="1" i="1" kern="0" dirty="0">
                <a:effectLst/>
                <a:latin typeface="Arial" panose="020B0604020202020204" pitchFamily="34" charset="0"/>
                <a:ea typeface="Times New Roman" panose="02020603050405020304" pitchFamily="18" charset="0"/>
              </a:rPr>
              <a:t>METACAST </a:t>
            </a:r>
            <a:br>
              <a:rPr lang="en-US" sz="2800" kern="0" dirty="0">
                <a:effectLst/>
                <a:latin typeface="Arial" panose="020B0604020202020204" pitchFamily="34" charset="0"/>
                <a:ea typeface="Times New Roman" panose="02020603050405020304" pitchFamily="18" charset="0"/>
              </a:rPr>
            </a:br>
            <a:r>
              <a:rPr kumimoji="0" lang="en-US" altLang="en-US" sz="2800" b="0" i="0" u="none" strike="noStrike" kern="1200" cap="none" spc="0" normalizeH="0" baseline="0" noProof="0" dirty="0">
                <a:ln>
                  <a:noFill/>
                </a:ln>
                <a:solidFill>
                  <a:srgbClr val="FFFF00"/>
                </a:solidFill>
                <a:effectLst/>
                <a:uLnTx/>
                <a:uFillTx/>
                <a:latin typeface="Arial"/>
                <a:ea typeface="+mj-ea"/>
                <a:cs typeface="+mj-cs"/>
              </a:rPr>
              <a:t>Mapping, Educating, Training, Applying models in continuous CASTing</a:t>
            </a:r>
            <a:endParaRPr lang="en-GB" altLang="en-US" sz="2800" dirty="0"/>
          </a:p>
        </p:txBody>
      </p:sp>
      <p:pic>
        <p:nvPicPr>
          <p:cNvPr id="133" name="Picture 132">
            <a:extLst>
              <a:ext uri="{FF2B5EF4-FFF2-40B4-BE49-F238E27FC236}">
                <a16:creationId xmlns:a16="http://schemas.microsoft.com/office/drawing/2014/main" id="{5C0D6D24-B3F2-6449-C453-A9071B563CE4}"/>
              </a:ext>
            </a:extLst>
          </p:cNvPr>
          <p:cNvPicPr>
            <a:picLocks noChangeAspect="1"/>
          </p:cNvPicPr>
          <p:nvPr/>
        </p:nvPicPr>
        <p:blipFill>
          <a:blip r:embed="rId3"/>
          <a:stretch>
            <a:fillRect/>
          </a:stretch>
        </p:blipFill>
        <p:spPr>
          <a:xfrm>
            <a:off x="1" y="97239"/>
            <a:ext cx="2448560" cy="715215"/>
          </a:xfrm>
          <a:prstGeom prst="rect">
            <a:avLst/>
          </a:prstGeom>
        </p:spPr>
      </p:pic>
      <p:pic>
        <p:nvPicPr>
          <p:cNvPr id="11" name="Picture 10">
            <a:extLst>
              <a:ext uri="{FF2B5EF4-FFF2-40B4-BE49-F238E27FC236}">
                <a16:creationId xmlns:a16="http://schemas.microsoft.com/office/drawing/2014/main" id="{94511CDC-1108-9963-DEBC-108C66B57E89}"/>
              </a:ext>
            </a:extLst>
          </p:cNvPr>
          <p:cNvPicPr>
            <a:picLocks noChangeAspect="1"/>
          </p:cNvPicPr>
          <p:nvPr/>
        </p:nvPicPr>
        <p:blipFill>
          <a:blip r:embed="rId4"/>
          <a:stretch>
            <a:fillRect/>
          </a:stretch>
        </p:blipFill>
        <p:spPr>
          <a:xfrm>
            <a:off x="9816994" y="238931"/>
            <a:ext cx="2292007" cy="545498"/>
          </a:xfrm>
          <a:prstGeom prst="rect">
            <a:avLst/>
          </a:prstGeom>
        </p:spPr>
      </p:pic>
      <p:sp>
        <p:nvSpPr>
          <p:cNvPr id="131" name="TextBox 130">
            <a:extLst>
              <a:ext uri="{FF2B5EF4-FFF2-40B4-BE49-F238E27FC236}">
                <a16:creationId xmlns:a16="http://schemas.microsoft.com/office/drawing/2014/main" id="{CF05DB96-55E4-11CC-5358-773293A59012}"/>
              </a:ext>
            </a:extLst>
          </p:cNvPr>
          <p:cNvSpPr txBox="1"/>
          <p:nvPr/>
        </p:nvSpPr>
        <p:spPr>
          <a:xfrm>
            <a:off x="1049644" y="3172316"/>
            <a:ext cx="6107060" cy="3616375"/>
          </a:xfrm>
          <a:prstGeom prst="rect">
            <a:avLst/>
          </a:prstGeom>
          <a:noFill/>
        </p:spPr>
        <p:txBody>
          <a:bodyPr wrap="square">
            <a:spAutoFit/>
          </a:bodyPr>
          <a:lstStyle/>
          <a:p>
            <a:pPr>
              <a:spcBef>
                <a:spcPts val="300"/>
              </a:spcBef>
              <a:spcAft>
                <a:spcPts val="300"/>
              </a:spcAft>
            </a:pPr>
            <a:r>
              <a:rPr lang="en-US" sz="2000" b="1" i="1" kern="0" dirty="0">
                <a:solidFill>
                  <a:schemeClr val="bg1"/>
                </a:solidFill>
                <a:latin typeface="Arial" panose="020B0604020202020204" pitchFamily="34" charset="0"/>
                <a:ea typeface="Times New Roman" panose="02020603050405020304" pitchFamily="18" charset="0"/>
              </a:rPr>
              <a:t>Modelling Experience in Continuous Casting: </a:t>
            </a:r>
          </a:p>
          <a:p>
            <a:pPr>
              <a:spcBef>
                <a:spcPts val="300"/>
              </a:spcBef>
              <a:spcAft>
                <a:spcPts val="300"/>
              </a:spcAft>
            </a:pPr>
            <a:r>
              <a:rPr lang="en-US" sz="2000" b="1" i="1" kern="0" dirty="0">
                <a:solidFill>
                  <a:schemeClr val="bg1"/>
                </a:solidFill>
                <a:latin typeface="Arial" panose="020B0604020202020204" pitchFamily="34" charset="0"/>
                <a:ea typeface="Times New Roman" panose="02020603050405020304" pitchFamily="18" charset="0"/>
              </a:rPr>
              <a:t>From Fundamentals to Problem Solving</a:t>
            </a:r>
          </a:p>
          <a:p>
            <a:pPr>
              <a:spcBef>
                <a:spcPts val="300"/>
              </a:spcBef>
              <a:spcAft>
                <a:spcPts val="300"/>
              </a:spcAft>
            </a:pPr>
            <a:endParaRPr lang="en-US" sz="1600" b="1" i="1" kern="0" dirty="0">
              <a:solidFill>
                <a:schemeClr val="bg1"/>
              </a:solidFill>
              <a:latin typeface="Arial" panose="020B0604020202020204" pitchFamily="34" charset="0"/>
              <a:ea typeface="Times New Roman" panose="02020603050405020304" pitchFamily="18" charset="0"/>
            </a:endParaRPr>
          </a:p>
          <a:p>
            <a:pPr>
              <a:spcBef>
                <a:spcPts val="300"/>
              </a:spcBef>
              <a:spcAft>
                <a:spcPts val="300"/>
              </a:spcAft>
            </a:pPr>
            <a:r>
              <a:rPr lang="en-US" sz="2800" b="1" i="1" kern="0" dirty="0">
                <a:solidFill>
                  <a:schemeClr val="bg1"/>
                </a:solidFill>
                <a:latin typeface="Arial" panose="020B0604020202020204" pitchFamily="34" charset="0"/>
                <a:ea typeface="Times New Roman" panose="02020603050405020304" pitchFamily="18" charset="0"/>
              </a:rPr>
              <a:t>Conclusions</a:t>
            </a:r>
          </a:p>
          <a:p>
            <a:pPr>
              <a:spcBef>
                <a:spcPts val="300"/>
              </a:spcBef>
              <a:spcAft>
                <a:spcPts val="300"/>
              </a:spcAft>
            </a:pPr>
            <a:endParaRPr lang="en-US" sz="2800" i="1" kern="0" dirty="0">
              <a:solidFill>
                <a:schemeClr val="bg1"/>
              </a:solidFill>
              <a:latin typeface="Arial" panose="020B0604020202020204" pitchFamily="34" charset="0"/>
              <a:ea typeface="Times New Roman" panose="02020603050405020304" pitchFamily="18" charset="0"/>
            </a:endParaRPr>
          </a:p>
          <a:p>
            <a:pPr>
              <a:spcBef>
                <a:spcPts val="300"/>
              </a:spcBef>
              <a:spcAft>
                <a:spcPts val="300"/>
              </a:spcAft>
            </a:pPr>
            <a:r>
              <a:rPr lang="en-US" i="1" kern="0" dirty="0">
                <a:solidFill>
                  <a:schemeClr val="bg1"/>
                </a:solidFill>
                <a:effectLst/>
                <a:latin typeface="Arial" panose="020B0604020202020204" pitchFamily="34" charset="0"/>
                <a:ea typeface="Times New Roman" panose="02020603050405020304" pitchFamily="18" charset="0"/>
              </a:rPr>
              <a:t>Edoardo D’Amanzo (RINA-CSM)</a:t>
            </a:r>
          </a:p>
          <a:p>
            <a:pPr>
              <a:spcBef>
                <a:spcPts val="300"/>
              </a:spcBef>
              <a:spcAft>
                <a:spcPts val="300"/>
              </a:spcAft>
            </a:pPr>
            <a:r>
              <a:rPr lang="en-US" i="1" kern="0" dirty="0">
                <a:solidFill>
                  <a:schemeClr val="bg1"/>
                </a:solidFill>
                <a:effectLst/>
                <a:latin typeface="Arial" panose="020B0604020202020204" pitchFamily="34" charset="0"/>
                <a:ea typeface="Times New Roman" panose="02020603050405020304" pitchFamily="18" charset="0"/>
              </a:rPr>
              <a:t>Michele De Santis (RINA-CSM) </a:t>
            </a:r>
          </a:p>
          <a:p>
            <a:pPr>
              <a:spcBef>
                <a:spcPts val="300"/>
              </a:spcBef>
              <a:spcAft>
                <a:spcPts val="300"/>
              </a:spcAft>
            </a:pPr>
            <a:endParaRPr lang="en-US" sz="1100" i="1" kern="0" dirty="0">
              <a:solidFill>
                <a:schemeClr val="bg1"/>
              </a:solidFill>
              <a:latin typeface="Arial" panose="020B0604020202020204" pitchFamily="34" charset="0"/>
            </a:endParaRPr>
          </a:p>
          <a:p>
            <a:pPr>
              <a:spcBef>
                <a:spcPts val="300"/>
              </a:spcBef>
              <a:spcAft>
                <a:spcPts val="300"/>
              </a:spcAft>
            </a:pPr>
            <a:r>
              <a:rPr lang="en-US" sz="1100" i="1" kern="0" dirty="0">
                <a:solidFill>
                  <a:schemeClr val="bg1"/>
                </a:solidFill>
                <a:latin typeface="Arial" panose="020B0604020202020204" pitchFamily="34" charset="0"/>
              </a:rPr>
              <a:t>Disclaimer: Views and opinions expressed are however those of the author(s) only and do not necessarily reflect those of EU/REA, which cannot can be held responsible for them.</a:t>
            </a:r>
            <a:endParaRPr lang="it-IT" sz="1100" i="1" dirty="0">
              <a:solidFill>
                <a:schemeClr val="bg1"/>
              </a:solidFill>
            </a:endParaRPr>
          </a:p>
        </p:txBody>
      </p:sp>
      <p:pic>
        <p:nvPicPr>
          <p:cNvPr id="132" name="Picture 131">
            <a:extLst>
              <a:ext uri="{FF2B5EF4-FFF2-40B4-BE49-F238E27FC236}">
                <a16:creationId xmlns:a16="http://schemas.microsoft.com/office/drawing/2014/main" id="{F5258104-3845-6E9E-F8F2-E02A99BDAA95}"/>
              </a:ext>
            </a:extLst>
          </p:cNvPr>
          <p:cNvPicPr>
            <a:picLocks noChangeAspect="1"/>
          </p:cNvPicPr>
          <p:nvPr/>
        </p:nvPicPr>
        <p:blipFill>
          <a:blip r:embed="rId5"/>
          <a:stretch>
            <a:fillRect/>
          </a:stretch>
        </p:blipFill>
        <p:spPr>
          <a:xfrm>
            <a:off x="6529573" y="1503680"/>
            <a:ext cx="5579428" cy="4699406"/>
          </a:xfrm>
          <a:prstGeom prst="rect">
            <a:avLst/>
          </a:prstGeom>
        </p:spPr>
      </p:pic>
      <p:sp>
        <p:nvSpPr>
          <p:cNvPr id="2" name="Slide Number Placeholder 1">
            <a:extLst>
              <a:ext uri="{FF2B5EF4-FFF2-40B4-BE49-F238E27FC236}">
                <a16:creationId xmlns:a16="http://schemas.microsoft.com/office/drawing/2014/main" id="{337F113A-C5DD-915E-7660-C64EDF02FC0C}"/>
              </a:ext>
            </a:extLst>
          </p:cNvPr>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984518110"/>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6D163-B481-E78D-D498-621C852202D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BDB8031-C674-BDC0-4EBE-B980BA6738C4}"/>
              </a:ext>
            </a:extLst>
          </p:cNvPr>
          <p:cNvPicPr>
            <a:picLocks noChangeAspect="1"/>
          </p:cNvPicPr>
          <p:nvPr/>
        </p:nvPicPr>
        <p:blipFill>
          <a:blip r:embed="rId3"/>
          <a:stretch>
            <a:fillRect/>
          </a:stretch>
        </p:blipFill>
        <p:spPr>
          <a:xfrm>
            <a:off x="7000967" y="210544"/>
            <a:ext cx="2682472" cy="786452"/>
          </a:xfrm>
          <a:prstGeom prst="rect">
            <a:avLst/>
          </a:prstGeom>
        </p:spPr>
      </p:pic>
      <p:sp>
        <p:nvSpPr>
          <p:cNvPr id="4" name="Title 1">
            <a:extLst>
              <a:ext uri="{FF2B5EF4-FFF2-40B4-BE49-F238E27FC236}">
                <a16:creationId xmlns:a16="http://schemas.microsoft.com/office/drawing/2014/main" id="{6A129FCD-43A1-1389-205B-C197EB3D1AFB}"/>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solidFill>
                  <a:srgbClr val="034EA2"/>
                </a:solidFill>
                <a:latin typeface="Arial"/>
              </a:rPr>
              <a:t>Wrap - up</a:t>
            </a:r>
          </a:p>
        </p:txBody>
      </p:sp>
      <p:sp>
        <p:nvSpPr>
          <p:cNvPr id="6" name="Content Placeholder 2">
            <a:extLst>
              <a:ext uri="{FF2B5EF4-FFF2-40B4-BE49-F238E27FC236}">
                <a16:creationId xmlns:a16="http://schemas.microsoft.com/office/drawing/2014/main" id="{75EA8F2B-42E9-0508-9E2D-69F120E1385A}"/>
              </a:ext>
            </a:extLst>
          </p:cNvPr>
          <p:cNvSpPr txBox="1">
            <a:spLocks/>
          </p:cNvSpPr>
          <p:nvPr/>
        </p:nvSpPr>
        <p:spPr>
          <a:xfrm>
            <a:off x="299750" y="1877261"/>
            <a:ext cx="4528282" cy="32963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IE" altLang="en-US" sz="2600" dirty="0">
                <a:latin typeface="Arial" panose="020B0604020202020204" pitchFamily="34" charset="0"/>
                <a:cs typeface="Arial" panose="020B0604020202020204" pitchFamily="34" charset="0"/>
              </a:rPr>
              <a:t>Interesting and useful hints! </a:t>
            </a:r>
          </a:p>
          <a:p>
            <a:pPr>
              <a:spcBef>
                <a:spcPct val="0"/>
              </a:spcBef>
              <a:buClrTx/>
            </a:pPr>
            <a:r>
              <a:rPr lang="en-IE" altLang="en-US" sz="2600" dirty="0">
                <a:latin typeface="Arial" panose="020B0604020202020204" pitchFamily="34" charset="0"/>
                <a:cs typeface="Arial" panose="020B0604020202020204" pitchFamily="34" charset="0"/>
              </a:rPr>
              <a:t>Asking for ‘volunteers’ for interviews/exchanging ideas on the topics discussed (make also use of our social media accounts, e.g. posts on </a:t>
            </a:r>
            <a:r>
              <a:rPr lang="en-IE" altLang="en-US" sz="2600" dirty="0" err="1">
                <a:latin typeface="Arial" panose="020B0604020202020204" pitchFamily="34" charset="0"/>
                <a:cs typeface="Arial" panose="020B0604020202020204" pitchFamily="34" charset="0"/>
              </a:rPr>
              <a:t>LinkedIN</a:t>
            </a:r>
            <a:r>
              <a:rPr lang="en-IE" altLang="en-US" sz="2600" dirty="0">
                <a:latin typeface="Arial" panose="020B0604020202020204" pitchFamily="34" charset="0"/>
                <a:cs typeface="Arial" panose="020B0604020202020204" pitchFamily="34" charset="0"/>
              </a:rPr>
              <a:t> to boost discussions)!</a:t>
            </a:r>
          </a:p>
        </p:txBody>
      </p:sp>
      <p:graphicFrame>
        <p:nvGraphicFramePr>
          <p:cNvPr id="7" name="Diagram 6">
            <a:extLst>
              <a:ext uri="{FF2B5EF4-FFF2-40B4-BE49-F238E27FC236}">
                <a16:creationId xmlns:a16="http://schemas.microsoft.com/office/drawing/2014/main" id="{035DCDE5-D55F-C691-3986-4AFD286D7FED}"/>
              </a:ext>
            </a:extLst>
          </p:cNvPr>
          <p:cNvGraphicFramePr/>
          <p:nvPr>
            <p:extLst>
              <p:ext uri="{D42A27DB-BD31-4B8C-83A1-F6EECF244321}">
                <p14:modId xmlns:p14="http://schemas.microsoft.com/office/powerpoint/2010/main" val="964323603"/>
              </p:ext>
            </p:extLst>
          </p:nvPr>
        </p:nvGraphicFramePr>
        <p:xfrm>
          <a:off x="7241020" y="2450303"/>
          <a:ext cx="3080439" cy="2898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7ACB48F0-5F59-4627-1EC3-0958EFEA3606}"/>
              </a:ext>
            </a:extLst>
          </p:cNvPr>
          <p:cNvPicPr>
            <a:picLocks noChangeAspect="1"/>
          </p:cNvPicPr>
          <p:nvPr/>
        </p:nvPicPr>
        <p:blipFill>
          <a:blip r:embed="rId9"/>
          <a:srcRect l="1433" t="3923" r="1223" b="3304"/>
          <a:stretch/>
        </p:blipFill>
        <p:spPr>
          <a:xfrm>
            <a:off x="5065006" y="1721535"/>
            <a:ext cx="3080439" cy="1344033"/>
          </a:xfrm>
          <a:prstGeom prst="rect">
            <a:avLst/>
          </a:prstGeom>
        </p:spPr>
      </p:pic>
      <p:pic>
        <p:nvPicPr>
          <p:cNvPr id="9" name="Picture 8">
            <a:extLst>
              <a:ext uri="{FF2B5EF4-FFF2-40B4-BE49-F238E27FC236}">
                <a16:creationId xmlns:a16="http://schemas.microsoft.com/office/drawing/2014/main" id="{9CC84CA4-1767-CE42-87FC-4112EF3E99B7}"/>
              </a:ext>
            </a:extLst>
          </p:cNvPr>
          <p:cNvPicPr>
            <a:picLocks noChangeAspect="1"/>
          </p:cNvPicPr>
          <p:nvPr/>
        </p:nvPicPr>
        <p:blipFill>
          <a:blip r:embed="rId10"/>
          <a:stretch>
            <a:fillRect/>
          </a:stretch>
        </p:blipFill>
        <p:spPr>
          <a:xfrm>
            <a:off x="9837741" y="1445803"/>
            <a:ext cx="1962626" cy="1958600"/>
          </a:xfrm>
          <a:prstGeom prst="rect">
            <a:avLst/>
          </a:prstGeom>
        </p:spPr>
      </p:pic>
      <p:pic>
        <p:nvPicPr>
          <p:cNvPr id="10" name="Picture 13" descr="C:\Users\prl\Documents\CCSS-1 demo\Swerea Pro pics\_DSC5701.jpg">
            <a:extLst>
              <a:ext uri="{FF2B5EF4-FFF2-40B4-BE49-F238E27FC236}">
                <a16:creationId xmlns:a16="http://schemas.microsoft.com/office/drawing/2014/main" id="{E10B72A8-B325-5347-6A3C-795EA7A79695}"/>
              </a:ext>
            </a:extLst>
          </p:cNvPr>
          <p:cNvPicPr>
            <a:picLocks noChangeAspect="1" noChangeArrowheads="1"/>
          </p:cNvPicPr>
          <p:nvPr/>
        </p:nvPicPr>
        <p:blipFill>
          <a:blip r:embed="rId11" cstate="print"/>
          <a:srcRect/>
          <a:stretch>
            <a:fillRect/>
          </a:stretch>
        </p:blipFill>
        <p:spPr bwMode="auto">
          <a:xfrm>
            <a:off x="10369417" y="3958081"/>
            <a:ext cx="1430949" cy="2149696"/>
          </a:xfrm>
          <a:prstGeom prst="rect">
            <a:avLst/>
          </a:prstGeom>
          <a:noFill/>
          <a:ln w="9525">
            <a:noFill/>
            <a:miter lim="800000"/>
            <a:headEnd/>
            <a:tailEnd/>
          </a:ln>
        </p:spPr>
      </p:pic>
      <p:pic>
        <p:nvPicPr>
          <p:cNvPr id="12" name="Picture 11" descr="A group of people working in a factory&#10;&#10;AI-generated content may be incorrect.">
            <a:extLst>
              <a:ext uri="{FF2B5EF4-FFF2-40B4-BE49-F238E27FC236}">
                <a16:creationId xmlns:a16="http://schemas.microsoft.com/office/drawing/2014/main" id="{AB6F70D2-CAB3-7E5F-EE04-17666A6235EA}"/>
              </a:ext>
            </a:extLst>
          </p:cNvPr>
          <p:cNvPicPr>
            <a:picLocks noChangeAspect="1"/>
          </p:cNvPicPr>
          <p:nvPr/>
        </p:nvPicPr>
        <p:blipFill>
          <a:blip r:embed="rId12"/>
          <a:stretch>
            <a:fillRect/>
          </a:stretch>
        </p:blipFill>
        <p:spPr>
          <a:xfrm>
            <a:off x="5543284" y="4181364"/>
            <a:ext cx="2132396" cy="2132396"/>
          </a:xfrm>
          <a:prstGeom prst="rect">
            <a:avLst/>
          </a:prstGeom>
        </p:spPr>
      </p:pic>
      <p:pic>
        <p:nvPicPr>
          <p:cNvPr id="14" name="Picture 13">
            <a:extLst>
              <a:ext uri="{FF2B5EF4-FFF2-40B4-BE49-F238E27FC236}">
                <a16:creationId xmlns:a16="http://schemas.microsoft.com/office/drawing/2014/main" id="{752C54DB-3A89-EA5C-82B1-00D69A788E3A}"/>
              </a:ext>
            </a:extLst>
          </p:cNvPr>
          <p:cNvPicPr>
            <a:picLocks noChangeAspect="1"/>
          </p:cNvPicPr>
          <p:nvPr/>
        </p:nvPicPr>
        <p:blipFill>
          <a:blip r:embed="rId13"/>
          <a:stretch>
            <a:fillRect/>
          </a:stretch>
        </p:blipFill>
        <p:spPr>
          <a:xfrm>
            <a:off x="9816994" y="238931"/>
            <a:ext cx="2292007" cy="545498"/>
          </a:xfrm>
          <a:prstGeom prst="rect">
            <a:avLst/>
          </a:prstGeom>
        </p:spPr>
      </p:pic>
    </p:spTree>
    <p:extLst>
      <p:ext uri="{BB962C8B-B14F-4D97-AF65-F5344CB8AC3E}">
        <p14:creationId xmlns:p14="http://schemas.microsoft.com/office/powerpoint/2010/main" val="193707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B0A8D-038D-A467-8805-0835145389C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ACA8CEA-15EB-A158-4B32-1C5406C8A1D7}"/>
              </a:ext>
            </a:extLst>
          </p:cNvPr>
          <p:cNvPicPr>
            <a:picLocks noChangeAspect="1"/>
          </p:cNvPicPr>
          <p:nvPr/>
        </p:nvPicPr>
        <p:blipFill>
          <a:blip r:embed="rId3"/>
          <a:stretch>
            <a:fillRect/>
          </a:stretch>
        </p:blipFill>
        <p:spPr>
          <a:xfrm>
            <a:off x="9816994" y="238931"/>
            <a:ext cx="2292007" cy="545498"/>
          </a:xfrm>
          <a:prstGeom prst="rect">
            <a:avLst/>
          </a:prstGeom>
        </p:spPr>
      </p:pic>
      <p:pic>
        <p:nvPicPr>
          <p:cNvPr id="132" name="Picture 131">
            <a:extLst>
              <a:ext uri="{FF2B5EF4-FFF2-40B4-BE49-F238E27FC236}">
                <a16:creationId xmlns:a16="http://schemas.microsoft.com/office/drawing/2014/main" id="{9B37ECC7-9187-778A-3A07-C80E2C6E8474}"/>
              </a:ext>
            </a:extLst>
          </p:cNvPr>
          <p:cNvPicPr>
            <a:picLocks noChangeAspect="1"/>
          </p:cNvPicPr>
          <p:nvPr/>
        </p:nvPicPr>
        <p:blipFill>
          <a:blip r:embed="rId4"/>
          <a:stretch>
            <a:fillRect/>
          </a:stretch>
        </p:blipFill>
        <p:spPr>
          <a:xfrm>
            <a:off x="6283569" y="1286420"/>
            <a:ext cx="5577070" cy="4697420"/>
          </a:xfrm>
          <a:prstGeom prst="rect">
            <a:avLst/>
          </a:prstGeom>
        </p:spPr>
      </p:pic>
      <p:sp>
        <p:nvSpPr>
          <p:cNvPr id="2" name="Slide Number Placeholder 1">
            <a:extLst>
              <a:ext uri="{FF2B5EF4-FFF2-40B4-BE49-F238E27FC236}">
                <a16:creationId xmlns:a16="http://schemas.microsoft.com/office/drawing/2014/main" id="{D1837477-80FA-B33D-806A-6753617E5322}"/>
              </a:ext>
            </a:extLst>
          </p:cNvPr>
          <p:cNvSpPr>
            <a:spLocks noGrp="1"/>
          </p:cNvSpPr>
          <p:nvPr>
            <p:ph type="sldNum" sz="quarter" idx="12"/>
          </p:nvPr>
        </p:nvSpPr>
        <p:spPr/>
        <p:txBody>
          <a:bodyPr/>
          <a:lstStyle/>
          <a:p>
            <a:endParaRPr lang="en-GB" dirty="0"/>
          </a:p>
        </p:txBody>
      </p:sp>
      <p:sp>
        <p:nvSpPr>
          <p:cNvPr id="6" name="Title 1">
            <a:extLst>
              <a:ext uri="{FF2B5EF4-FFF2-40B4-BE49-F238E27FC236}">
                <a16:creationId xmlns:a16="http://schemas.microsoft.com/office/drawing/2014/main" id="{4A3DB866-7522-3384-4F69-30830131223B}"/>
              </a:ext>
            </a:extLst>
          </p:cNvPr>
          <p:cNvSpPr txBox="1">
            <a:spLocks/>
          </p:cNvSpPr>
          <p:nvPr/>
        </p:nvSpPr>
        <p:spPr>
          <a:xfrm>
            <a:off x="228599" y="1108403"/>
            <a:ext cx="4611625" cy="730882"/>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solidFill>
                  <a:schemeClr val="bg1"/>
                </a:solidFill>
              </a:rPr>
              <a:t>Thank you and…</a:t>
            </a:r>
          </a:p>
        </p:txBody>
      </p:sp>
      <p:sp>
        <p:nvSpPr>
          <p:cNvPr id="7" name="Title 1">
            <a:extLst>
              <a:ext uri="{FF2B5EF4-FFF2-40B4-BE49-F238E27FC236}">
                <a16:creationId xmlns:a16="http://schemas.microsoft.com/office/drawing/2014/main" id="{D6C14EA3-E237-0E61-1535-DC56B197AC84}"/>
              </a:ext>
            </a:extLst>
          </p:cNvPr>
          <p:cNvSpPr txBox="1">
            <a:spLocks/>
          </p:cNvSpPr>
          <p:nvPr/>
        </p:nvSpPr>
        <p:spPr>
          <a:xfrm>
            <a:off x="5763109" y="5845969"/>
            <a:ext cx="6266688" cy="59614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solidFill>
                  <a:schemeClr val="bg1"/>
                </a:solidFill>
              </a:rPr>
              <a:t>… keep onboard for news!</a:t>
            </a:r>
          </a:p>
        </p:txBody>
      </p:sp>
      <p:pic>
        <p:nvPicPr>
          <p:cNvPr id="8" name="Picture 7">
            <a:extLst>
              <a:ext uri="{FF2B5EF4-FFF2-40B4-BE49-F238E27FC236}">
                <a16:creationId xmlns:a16="http://schemas.microsoft.com/office/drawing/2014/main" id="{CD96E777-18BD-78FF-8E34-37C59D41423F}"/>
              </a:ext>
            </a:extLst>
          </p:cNvPr>
          <p:cNvPicPr>
            <a:picLocks noChangeAspect="1"/>
          </p:cNvPicPr>
          <p:nvPr/>
        </p:nvPicPr>
        <p:blipFill>
          <a:blip r:embed="rId5"/>
          <a:stretch>
            <a:fillRect/>
          </a:stretch>
        </p:blipFill>
        <p:spPr>
          <a:xfrm>
            <a:off x="1224281" y="2135234"/>
            <a:ext cx="4334902" cy="2482695"/>
          </a:xfrm>
          <a:prstGeom prst="rect">
            <a:avLst/>
          </a:prstGeom>
        </p:spPr>
      </p:pic>
      <p:sp>
        <p:nvSpPr>
          <p:cNvPr id="9" name="TextBox 8">
            <a:extLst>
              <a:ext uri="{FF2B5EF4-FFF2-40B4-BE49-F238E27FC236}">
                <a16:creationId xmlns:a16="http://schemas.microsoft.com/office/drawing/2014/main" id="{0523728A-3068-3636-83E1-3B59E32A4EB1}"/>
              </a:ext>
            </a:extLst>
          </p:cNvPr>
          <p:cNvSpPr txBox="1"/>
          <p:nvPr/>
        </p:nvSpPr>
        <p:spPr>
          <a:xfrm>
            <a:off x="331361" y="4778461"/>
            <a:ext cx="6590647" cy="738664"/>
          </a:xfrm>
          <a:prstGeom prst="rect">
            <a:avLst/>
          </a:prstGeom>
          <a:noFill/>
        </p:spPr>
        <p:txBody>
          <a:bodyPr wrap="square">
            <a:spAutoFit/>
          </a:bodyPr>
          <a:lstStyle/>
          <a:p>
            <a:r>
              <a:rPr lang="it-IT" sz="2400" dirty="0">
                <a:solidFill>
                  <a:schemeClr val="bg1"/>
                </a:solidFill>
                <a:hlinkClick r:id="rId6">
                  <a:extLst>
                    <a:ext uri="{A12FA001-AC4F-418D-AE19-62706E023703}">
                      <ahyp:hlinkClr xmlns:ahyp="http://schemas.microsoft.com/office/drawing/2018/hyperlinkcolor" val="tx"/>
                    </a:ext>
                  </a:extLst>
                </a:hlinkClick>
              </a:rPr>
              <a:t>https://metacast-project.eu/</a:t>
            </a:r>
            <a:endParaRPr lang="it-IT" sz="2400" dirty="0">
              <a:solidFill>
                <a:schemeClr val="bg1"/>
              </a:solidFill>
            </a:endParaRPr>
          </a:p>
          <a:p>
            <a:r>
              <a:rPr lang="it-IT" dirty="0">
                <a:solidFill>
                  <a:schemeClr val="bg1"/>
                </a:solidFill>
              </a:rPr>
              <a:t>https://www.linkedin.com/company/105728781/admin/dashboard/</a:t>
            </a:r>
          </a:p>
        </p:txBody>
      </p:sp>
      <p:sp>
        <p:nvSpPr>
          <p:cNvPr id="3" name="TextBox 2">
            <a:extLst>
              <a:ext uri="{FF2B5EF4-FFF2-40B4-BE49-F238E27FC236}">
                <a16:creationId xmlns:a16="http://schemas.microsoft.com/office/drawing/2014/main" id="{5C8709B9-546B-F7D5-EF3E-4B2082775D6B}"/>
              </a:ext>
            </a:extLst>
          </p:cNvPr>
          <p:cNvSpPr txBox="1"/>
          <p:nvPr/>
        </p:nvSpPr>
        <p:spPr>
          <a:xfrm>
            <a:off x="1272473" y="5806004"/>
            <a:ext cx="3768963" cy="707886"/>
          </a:xfrm>
          <a:prstGeom prst="rect">
            <a:avLst/>
          </a:prstGeom>
          <a:noFill/>
        </p:spPr>
        <p:txBody>
          <a:bodyPr wrap="square">
            <a:spAutoFit/>
          </a:bodyPr>
          <a:lstStyle/>
          <a:p>
            <a:r>
              <a:rPr lang="it-IT" sz="2000" b="1" dirty="0">
                <a:solidFill>
                  <a:srgbClr val="FFFF00"/>
                </a:solidFill>
              </a:rPr>
              <a:t>Michele.desantis_csm@rina.org</a:t>
            </a:r>
          </a:p>
          <a:p>
            <a:r>
              <a:rPr lang="it-IT" sz="2000" b="1" dirty="0">
                <a:solidFill>
                  <a:srgbClr val="FFFF00"/>
                </a:solidFill>
              </a:rPr>
              <a:t>Edoardo.damanzo@rina.org</a:t>
            </a:r>
          </a:p>
        </p:txBody>
      </p:sp>
      <p:pic>
        <p:nvPicPr>
          <p:cNvPr id="133" name="Picture 132">
            <a:extLst>
              <a:ext uri="{FF2B5EF4-FFF2-40B4-BE49-F238E27FC236}">
                <a16:creationId xmlns:a16="http://schemas.microsoft.com/office/drawing/2014/main" id="{81682C8E-3C2A-52AE-D7B7-A254C255D84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 y="0"/>
            <a:ext cx="2448560" cy="715215"/>
          </a:xfrm>
          <a:prstGeom prst="rect">
            <a:avLst/>
          </a:prstGeom>
          <a:solidFill>
            <a:schemeClr val="bg1"/>
          </a:solidFill>
        </p:spPr>
      </p:pic>
    </p:spTree>
    <p:extLst>
      <p:ext uri="{BB962C8B-B14F-4D97-AF65-F5344CB8AC3E}">
        <p14:creationId xmlns:p14="http://schemas.microsoft.com/office/powerpoint/2010/main" val="1308445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ccadb4-0da7-4871-bcc7-9855108e5f7d">
      <Terms xmlns="http://schemas.microsoft.com/office/infopath/2007/PartnerControls"/>
    </lcf76f155ced4ddcb4097134ff3c332f>
    <TaxCatchAll xmlns="10e53832-cebe-459e-a67f-07b1f7e2e8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70E864961941C4BBD33D6AD7BC84ACC" ma:contentTypeVersion="12" ma:contentTypeDescription="Creare un nuovo documento." ma:contentTypeScope="" ma:versionID="7f83ce1922db0870212d5a92aeb38acf">
  <xsd:schema xmlns:xsd="http://www.w3.org/2001/XMLSchema" xmlns:xs="http://www.w3.org/2001/XMLSchema" xmlns:p="http://schemas.microsoft.com/office/2006/metadata/properties" xmlns:ns2="16ccadb4-0da7-4871-bcc7-9855108e5f7d" xmlns:ns3="10e53832-cebe-459e-a67f-07b1f7e2e8e2" targetNamespace="http://schemas.microsoft.com/office/2006/metadata/properties" ma:root="true" ma:fieldsID="b82d08fc67af73b10b6c2eb1c7f7ef80" ns2:_="" ns3:_="">
    <xsd:import namespace="16ccadb4-0da7-4871-bcc7-9855108e5f7d"/>
    <xsd:import namespace="10e53832-cebe-459e-a67f-07b1f7e2e8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cadb4-0da7-4871-bcc7-9855108e5f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3af4de13-5988-42ba-be64-0cdd3a54ca9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53832-cebe-459e-a67f-07b1f7e2e8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e44e0b-b20b-4943-888b-50254e8ada95}" ma:internalName="TaxCatchAll" ma:showField="CatchAllData" ma:web="10e53832-cebe-459e-a67f-07b1f7e2e8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75182-573D-4B81-978E-40A03AC7E677}">
  <ds:schemaRefs>
    <ds:schemaRef ds:uri="http://schemas.microsoft.com/sharepoint/v3/contenttype/forms"/>
  </ds:schemaRefs>
</ds:datastoreItem>
</file>

<file path=customXml/itemProps2.xml><?xml version="1.0" encoding="utf-8"?>
<ds:datastoreItem xmlns:ds="http://schemas.openxmlformats.org/officeDocument/2006/customXml" ds:itemID="{066B9E94-9AD9-484B-B14D-3414DB13D7E6}">
  <ds:schemaRef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d083c6b0-7e2c-4ed0-8213-74dd6b0c34c3"/>
    <ds:schemaRef ds:uri="c556bcf1-c438-435e-b52a-f06701ad7b7a"/>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24BD0914-DA35-4FD0-9CEF-5CFCBE9ADC8A}"/>
</file>

<file path=docProps/app.xml><?xml version="1.0" encoding="utf-8"?>
<Properties xmlns="http://schemas.openxmlformats.org/officeDocument/2006/extended-properties" xmlns:vt="http://schemas.openxmlformats.org/officeDocument/2006/docPropsVTypes">
  <TotalTime>152</TotalTime>
  <Words>656</Words>
  <Application>Microsoft Office PowerPoint</Application>
  <PresentationFormat>Widescreen</PresentationFormat>
  <Paragraphs>30</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Black</vt:lpstr>
      <vt:lpstr>Calibri</vt:lpstr>
      <vt:lpstr>Wingdings</vt:lpstr>
      <vt:lpstr>Office Theme</vt:lpstr>
      <vt:lpstr>METACAST  Mapping, Educating, Training, Applying models in continuous CASTing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Mirko SOSTEGNI</dc:creator>
  <cp:lastModifiedBy>Michele DE SANTIS</cp:lastModifiedBy>
  <cp:revision>4</cp:revision>
  <dcterms:created xsi:type="dcterms:W3CDTF">2023-02-16T15:37:36Z</dcterms:created>
  <dcterms:modified xsi:type="dcterms:W3CDTF">2025-12-04T12:57:44Z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6175487-42af-4492-84fe-2b4054e011bd_Enabled">
    <vt:lpwstr>true</vt:lpwstr>
  </property>
  <property fmtid="{D5CDD505-2E9C-101B-9397-08002B2CF9AE}" pid="3" name="MSIP_Label_a6175487-42af-4492-84fe-2b4054e011bd_SetDate">
    <vt:lpwstr>2023-02-16T17:07:05Z</vt:lpwstr>
  </property>
  <property fmtid="{D5CDD505-2E9C-101B-9397-08002B2CF9AE}" pid="4" name="MSIP_Label_a6175487-42af-4492-84fe-2b4054e011bd_Method">
    <vt:lpwstr>Privileged</vt:lpwstr>
  </property>
  <property fmtid="{D5CDD505-2E9C-101B-9397-08002B2CF9AE}" pid="5" name="MSIP_Label_a6175487-42af-4492-84fe-2b4054e011bd_Name">
    <vt:lpwstr>Public</vt:lpwstr>
  </property>
  <property fmtid="{D5CDD505-2E9C-101B-9397-08002B2CF9AE}" pid="6" name="MSIP_Label_a6175487-42af-4492-84fe-2b4054e011bd_SiteId">
    <vt:lpwstr>76e3e3ff-fce0-45ec-a946-bc44d69a9b7e</vt:lpwstr>
  </property>
  <property fmtid="{D5CDD505-2E9C-101B-9397-08002B2CF9AE}" pid="7" name="MSIP_Label_a6175487-42af-4492-84fe-2b4054e011bd_ActionId">
    <vt:lpwstr>bc9f88c9-ac7d-4338-abd6-3b60e4a8f515</vt:lpwstr>
  </property>
  <property fmtid="{D5CDD505-2E9C-101B-9397-08002B2CF9AE}" pid="8" name="MSIP_Label_a6175487-42af-4492-84fe-2b4054e011bd_ContentBits">
    <vt:lpwstr>0</vt:lpwstr>
  </property>
  <property fmtid="{D5CDD505-2E9C-101B-9397-08002B2CF9AE}" pid="9" name="ContentTypeId">
    <vt:lpwstr>0x010100770E864961941C4BBD33D6AD7BC84ACC</vt:lpwstr>
  </property>
  <property fmtid="{D5CDD505-2E9C-101B-9397-08002B2CF9AE}" pid="10" name="MediaServiceImageTags">
    <vt:lpwstr/>
  </property>
</Properties>
</file>