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648" r:id="rId5"/>
  </p:sldMasterIdLst>
  <p:notesMasterIdLst>
    <p:notesMasterId r:id="rId12"/>
  </p:notesMasterIdLst>
  <p:handoutMasterIdLst>
    <p:handoutMasterId r:id="rId13"/>
  </p:handoutMasterIdLst>
  <p:sldIdLst>
    <p:sldId id="258" r:id="rId6"/>
    <p:sldId id="279" r:id="rId7"/>
    <p:sldId id="273" r:id="rId8"/>
    <p:sldId id="284" r:id="rId9"/>
    <p:sldId id="283" r:id="rId10"/>
    <p:sldId id="28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5DC1"/>
    <a:srgbClr val="004494"/>
    <a:srgbClr val="0356B1"/>
    <a:srgbClr val="024B9C"/>
    <a:srgbClr val="024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05B263-C2E6-4A38-9207-247C6AE96AE4}" v="53" dt="2025-06-14T19:28:51.7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71" autoAdjust="0"/>
    <p:restoredTop sz="95716" autoAdjust="0"/>
  </p:normalViewPr>
  <p:slideViewPr>
    <p:cSldViewPr snapToGrid="0">
      <p:cViewPr varScale="1">
        <p:scale>
          <a:sx n="62" d="100"/>
          <a:sy n="62" d="100"/>
        </p:scale>
        <p:origin x="110" y="341"/>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e DE SANTIS" userId="330d1132-7df1-4fd9-aff9-7f0aa3f088b8" providerId="ADAL" clId="{F505B263-C2E6-4A38-9207-247C6AE96AE4}"/>
    <pc:docChg chg="undo custSel addSld delSld modSld sldOrd addMainMaster modMainMaster">
      <pc:chgData name="Michele DE SANTIS" userId="330d1132-7df1-4fd9-aff9-7f0aa3f088b8" providerId="ADAL" clId="{F505B263-C2E6-4A38-9207-247C6AE96AE4}" dt="2025-06-14T19:29:32.153" v="704"/>
      <pc:docMkLst>
        <pc:docMk/>
      </pc:docMkLst>
      <pc:sldChg chg="del">
        <pc:chgData name="Michele DE SANTIS" userId="330d1132-7df1-4fd9-aff9-7f0aa3f088b8" providerId="ADAL" clId="{F505B263-C2E6-4A38-9207-247C6AE96AE4}" dt="2025-05-29T12:13:39.885" v="28" actId="47"/>
        <pc:sldMkLst>
          <pc:docMk/>
          <pc:sldMk cId="1058563292" sldId="266"/>
        </pc:sldMkLst>
      </pc:sldChg>
      <pc:sldChg chg="del">
        <pc:chgData name="Michele DE SANTIS" userId="330d1132-7df1-4fd9-aff9-7f0aa3f088b8" providerId="ADAL" clId="{F505B263-C2E6-4A38-9207-247C6AE96AE4}" dt="2025-05-29T12:13:39.885" v="28" actId="47"/>
        <pc:sldMkLst>
          <pc:docMk/>
          <pc:sldMk cId="2430924471" sldId="267"/>
        </pc:sldMkLst>
      </pc:sldChg>
      <pc:sldChg chg="del">
        <pc:chgData name="Michele DE SANTIS" userId="330d1132-7df1-4fd9-aff9-7f0aa3f088b8" providerId="ADAL" clId="{F505B263-C2E6-4A38-9207-247C6AE96AE4}" dt="2025-05-29T12:13:44.792" v="29" actId="47"/>
        <pc:sldMkLst>
          <pc:docMk/>
          <pc:sldMk cId="3481686201" sldId="268"/>
        </pc:sldMkLst>
      </pc:sldChg>
      <pc:sldChg chg="del">
        <pc:chgData name="Michele DE SANTIS" userId="330d1132-7df1-4fd9-aff9-7f0aa3f088b8" providerId="ADAL" clId="{F505B263-C2E6-4A38-9207-247C6AE96AE4}" dt="2025-05-29T12:13:44.792" v="29" actId="47"/>
        <pc:sldMkLst>
          <pc:docMk/>
          <pc:sldMk cId="1526324864" sldId="269"/>
        </pc:sldMkLst>
      </pc:sldChg>
      <pc:sldChg chg="add del">
        <pc:chgData name="Michele DE SANTIS" userId="330d1132-7df1-4fd9-aff9-7f0aa3f088b8" providerId="ADAL" clId="{F505B263-C2E6-4A38-9207-247C6AE96AE4}" dt="2025-05-29T12:14:32.227" v="61" actId="47"/>
        <pc:sldMkLst>
          <pc:docMk/>
          <pc:sldMk cId="1072294792" sldId="270"/>
        </pc:sldMkLst>
      </pc:sldChg>
      <pc:sldChg chg="del">
        <pc:chgData name="Michele DE SANTIS" userId="330d1132-7df1-4fd9-aff9-7f0aa3f088b8" providerId="ADAL" clId="{F505B263-C2E6-4A38-9207-247C6AE96AE4}" dt="2025-05-29T12:13:44.792" v="29" actId="47"/>
        <pc:sldMkLst>
          <pc:docMk/>
          <pc:sldMk cId="3963940440" sldId="272"/>
        </pc:sldMkLst>
      </pc:sldChg>
      <pc:sldChg chg="delSp modSp mod">
        <pc:chgData name="Michele DE SANTIS" userId="330d1132-7df1-4fd9-aff9-7f0aa3f088b8" providerId="ADAL" clId="{F505B263-C2E6-4A38-9207-247C6AE96AE4}" dt="2025-05-29T13:06:31.392" v="455" actId="6549"/>
        <pc:sldMkLst>
          <pc:docMk/>
          <pc:sldMk cId="1937075418" sldId="273"/>
        </pc:sldMkLst>
        <pc:spChg chg="mod">
          <ac:chgData name="Michele DE SANTIS" userId="330d1132-7df1-4fd9-aff9-7f0aa3f088b8" providerId="ADAL" clId="{F505B263-C2E6-4A38-9207-247C6AE96AE4}" dt="2025-05-29T12:14:22.402" v="60" actId="20577"/>
          <ac:spMkLst>
            <pc:docMk/>
            <pc:sldMk cId="1937075418" sldId="273"/>
            <ac:spMk id="5" creationId="{B5E4AD19-04C2-B999-58C5-CE6BBA87455C}"/>
          </ac:spMkLst>
        </pc:spChg>
        <pc:spChg chg="mod">
          <ac:chgData name="Michele DE SANTIS" userId="330d1132-7df1-4fd9-aff9-7f0aa3f088b8" providerId="ADAL" clId="{F505B263-C2E6-4A38-9207-247C6AE96AE4}" dt="2025-05-29T13:06:31.392" v="455" actId="6549"/>
          <ac:spMkLst>
            <pc:docMk/>
            <pc:sldMk cId="1937075418" sldId="273"/>
            <ac:spMk id="11" creationId="{F8867B23-5BE7-924F-6F34-0C9FB7498FC4}"/>
          </ac:spMkLst>
        </pc:spChg>
      </pc:sldChg>
      <pc:sldChg chg="del">
        <pc:chgData name="Michele DE SANTIS" userId="330d1132-7df1-4fd9-aff9-7f0aa3f088b8" providerId="ADAL" clId="{F505B263-C2E6-4A38-9207-247C6AE96AE4}" dt="2025-05-29T12:14:40.067" v="63" actId="47"/>
        <pc:sldMkLst>
          <pc:docMk/>
          <pc:sldMk cId="1609876993" sldId="274"/>
        </pc:sldMkLst>
      </pc:sldChg>
      <pc:sldChg chg="del">
        <pc:chgData name="Michele DE SANTIS" userId="330d1132-7df1-4fd9-aff9-7f0aa3f088b8" providerId="ADAL" clId="{F505B263-C2E6-4A38-9207-247C6AE96AE4}" dt="2025-05-29T12:13:39.885" v="28" actId="47"/>
        <pc:sldMkLst>
          <pc:docMk/>
          <pc:sldMk cId="845797670" sldId="276"/>
        </pc:sldMkLst>
      </pc:sldChg>
      <pc:sldChg chg="del">
        <pc:chgData name="Michele DE SANTIS" userId="330d1132-7df1-4fd9-aff9-7f0aa3f088b8" providerId="ADAL" clId="{F505B263-C2E6-4A38-9207-247C6AE96AE4}" dt="2025-05-29T12:13:39.885" v="28" actId="47"/>
        <pc:sldMkLst>
          <pc:docMk/>
          <pc:sldMk cId="2026823742" sldId="277"/>
        </pc:sldMkLst>
      </pc:sldChg>
      <pc:sldChg chg="del">
        <pc:chgData name="Michele DE SANTIS" userId="330d1132-7df1-4fd9-aff9-7f0aa3f088b8" providerId="ADAL" clId="{F505B263-C2E6-4A38-9207-247C6AE96AE4}" dt="2025-05-29T12:13:44.792" v="29" actId="47"/>
        <pc:sldMkLst>
          <pc:docMk/>
          <pc:sldMk cId="3272693404" sldId="278"/>
        </pc:sldMkLst>
      </pc:sldChg>
      <pc:sldChg chg="modSp mod">
        <pc:chgData name="Michele DE SANTIS" userId="330d1132-7df1-4fd9-aff9-7f0aa3f088b8" providerId="ADAL" clId="{F505B263-C2E6-4A38-9207-247C6AE96AE4}" dt="2025-05-29T12:13:14.952" v="27" actId="14100"/>
        <pc:sldMkLst>
          <pc:docMk/>
          <pc:sldMk cId="3995012074" sldId="279"/>
        </pc:sldMkLst>
        <pc:spChg chg="mod">
          <ac:chgData name="Michele DE SANTIS" userId="330d1132-7df1-4fd9-aff9-7f0aa3f088b8" providerId="ADAL" clId="{F505B263-C2E6-4A38-9207-247C6AE96AE4}" dt="2025-05-29T12:13:14.952" v="27" actId="14100"/>
          <ac:spMkLst>
            <pc:docMk/>
            <pc:sldMk cId="3995012074" sldId="279"/>
            <ac:spMk id="131" creationId="{CD92E5FC-DA5B-0F11-D7EB-E5253CB690BC}"/>
          </ac:spMkLst>
        </pc:spChg>
      </pc:sldChg>
      <pc:sldChg chg="del">
        <pc:chgData name="Michele DE SANTIS" userId="330d1132-7df1-4fd9-aff9-7f0aa3f088b8" providerId="ADAL" clId="{F505B263-C2E6-4A38-9207-247C6AE96AE4}" dt="2025-05-29T12:13:44.792" v="29" actId="47"/>
        <pc:sldMkLst>
          <pc:docMk/>
          <pc:sldMk cId="3035839586" sldId="280"/>
        </pc:sldMkLst>
      </pc:sldChg>
      <pc:sldChg chg="add del">
        <pc:chgData name="Michele DE SANTIS" userId="330d1132-7df1-4fd9-aff9-7f0aa3f088b8" providerId="ADAL" clId="{F505B263-C2E6-4A38-9207-247C6AE96AE4}" dt="2025-05-29T12:14:32.956" v="62" actId="47"/>
        <pc:sldMkLst>
          <pc:docMk/>
          <pc:sldMk cId="4032457465" sldId="281"/>
        </pc:sldMkLst>
      </pc:sldChg>
      <pc:sldChg chg="addSp delSp modSp add del mod ord">
        <pc:chgData name="Michele DE SANTIS" userId="330d1132-7df1-4fd9-aff9-7f0aa3f088b8" providerId="ADAL" clId="{F505B263-C2E6-4A38-9207-247C6AE96AE4}" dt="2025-05-29T13:04:14.417" v="197" actId="47"/>
        <pc:sldMkLst>
          <pc:docMk/>
          <pc:sldMk cId="1641828468" sldId="282"/>
        </pc:sldMkLst>
      </pc:sldChg>
      <pc:sldChg chg="addSp delSp modSp add mod">
        <pc:chgData name="Michele DE SANTIS" userId="330d1132-7df1-4fd9-aff9-7f0aa3f088b8" providerId="ADAL" clId="{F505B263-C2E6-4A38-9207-247C6AE96AE4}" dt="2025-06-14T19:28:58.192" v="700" actId="478"/>
        <pc:sldMkLst>
          <pc:docMk/>
          <pc:sldMk cId="1308445065" sldId="283"/>
        </pc:sldMkLst>
        <pc:spChg chg="add mod">
          <ac:chgData name="Michele DE SANTIS" userId="330d1132-7df1-4fd9-aff9-7f0aa3f088b8" providerId="ADAL" clId="{F505B263-C2E6-4A38-9207-247C6AE96AE4}" dt="2025-05-29T12:16:58.284" v="165" actId="207"/>
          <ac:spMkLst>
            <pc:docMk/>
            <pc:sldMk cId="1308445065" sldId="283"/>
            <ac:spMk id="6" creationId="{4A3DB866-7522-3384-4F69-30830131223B}"/>
          </ac:spMkLst>
        </pc:spChg>
        <pc:spChg chg="add mod">
          <ac:chgData name="Michele DE SANTIS" userId="330d1132-7df1-4fd9-aff9-7f0aa3f088b8" providerId="ADAL" clId="{F505B263-C2E6-4A38-9207-247C6AE96AE4}" dt="2025-05-29T13:03:45.698" v="196" actId="1076"/>
          <ac:spMkLst>
            <pc:docMk/>
            <pc:sldMk cId="1308445065" sldId="283"/>
            <ac:spMk id="7" creationId="{D6C14EA3-E237-0E61-1535-DC56B197AC84}"/>
          </ac:spMkLst>
        </pc:spChg>
        <pc:spChg chg="add mod">
          <ac:chgData name="Michele DE SANTIS" userId="330d1132-7df1-4fd9-aff9-7f0aa3f088b8" providerId="ADAL" clId="{F505B263-C2E6-4A38-9207-247C6AE96AE4}" dt="2025-05-29T13:03:14.377" v="191" actId="1076"/>
          <ac:spMkLst>
            <pc:docMk/>
            <pc:sldMk cId="1308445065" sldId="283"/>
            <ac:spMk id="9" creationId="{0523728A-3068-3636-83E1-3B59E32A4EB1}"/>
          </ac:spMkLst>
        </pc:spChg>
        <pc:graphicFrameChg chg="add del mod">
          <ac:chgData name="Michele DE SANTIS" userId="330d1132-7df1-4fd9-aff9-7f0aa3f088b8" providerId="ADAL" clId="{F505B263-C2E6-4A38-9207-247C6AE96AE4}" dt="2025-06-14T19:28:58.192" v="700" actId="478"/>
          <ac:graphicFrameMkLst>
            <pc:docMk/>
            <pc:sldMk cId="1308445065" sldId="283"/>
            <ac:graphicFrameMk id="3" creationId="{4B2961F4-E3B3-CEFA-D4EE-8E982E6C0B1D}"/>
          </ac:graphicFrameMkLst>
        </pc:graphicFrameChg>
        <pc:picChg chg="add mod">
          <ac:chgData name="Michele DE SANTIS" userId="330d1132-7df1-4fd9-aff9-7f0aa3f088b8" providerId="ADAL" clId="{F505B263-C2E6-4A38-9207-247C6AE96AE4}" dt="2025-05-29T13:03:02.066" v="187" actId="1076"/>
          <ac:picMkLst>
            <pc:docMk/>
            <pc:sldMk cId="1308445065" sldId="283"/>
            <ac:picMk id="8" creationId="{CD96E777-18BD-78FF-8E34-37C59D41423F}"/>
          </ac:picMkLst>
        </pc:picChg>
        <pc:picChg chg="mod">
          <ac:chgData name="Michele DE SANTIS" userId="330d1132-7df1-4fd9-aff9-7f0aa3f088b8" providerId="ADAL" clId="{F505B263-C2E6-4A38-9207-247C6AE96AE4}" dt="2025-05-29T13:02:57.776" v="184" actId="1076"/>
          <ac:picMkLst>
            <pc:docMk/>
            <pc:sldMk cId="1308445065" sldId="283"/>
            <ac:picMk id="132" creationId="{9B37ECC7-9187-778A-3A07-C80E2C6E8474}"/>
          </ac:picMkLst>
        </pc:picChg>
      </pc:sldChg>
      <pc:sldChg chg="delSp modSp add del mod">
        <pc:chgData name="Michele DE SANTIS" userId="330d1132-7df1-4fd9-aff9-7f0aa3f088b8" providerId="ADAL" clId="{F505B263-C2E6-4A38-9207-247C6AE96AE4}" dt="2025-05-29T13:17:15.620" v="462" actId="47"/>
        <pc:sldMkLst>
          <pc:docMk/>
          <pc:sldMk cId="7393496" sldId="284"/>
        </pc:sldMkLst>
      </pc:sldChg>
      <pc:sldChg chg="addSp delSp modSp add mod">
        <pc:chgData name="Michele DE SANTIS" userId="330d1132-7df1-4fd9-aff9-7f0aa3f088b8" providerId="ADAL" clId="{F505B263-C2E6-4A38-9207-247C6AE96AE4}" dt="2025-05-29T13:28:18.565" v="698" actId="1076"/>
        <pc:sldMkLst>
          <pc:docMk/>
          <pc:sldMk cId="3425925674" sldId="284"/>
        </pc:sldMkLst>
        <pc:spChg chg="mod">
          <ac:chgData name="Michele DE SANTIS" userId="330d1132-7df1-4fd9-aff9-7f0aa3f088b8" providerId="ADAL" clId="{F505B263-C2E6-4A38-9207-247C6AE96AE4}" dt="2025-05-29T13:20:23.141" v="494" actId="20577"/>
          <ac:spMkLst>
            <pc:docMk/>
            <pc:sldMk cId="3425925674" sldId="284"/>
            <ac:spMk id="5" creationId="{7C996251-FA96-8E9D-CCAE-74C111A34671}"/>
          </ac:spMkLst>
        </pc:spChg>
        <pc:spChg chg="add mod">
          <ac:chgData name="Michele DE SANTIS" userId="330d1132-7df1-4fd9-aff9-7f0aa3f088b8" providerId="ADAL" clId="{F505B263-C2E6-4A38-9207-247C6AE96AE4}" dt="2025-05-29T13:28:18.565" v="698" actId="1076"/>
          <ac:spMkLst>
            <pc:docMk/>
            <pc:sldMk cId="3425925674" sldId="284"/>
            <ac:spMk id="6" creationId="{BBC4B2FA-CE02-8F1C-6003-601964BEB782}"/>
          </ac:spMkLst>
        </pc:spChg>
        <pc:spChg chg="mod">
          <ac:chgData name="Michele DE SANTIS" userId="330d1132-7df1-4fd9-aff9-7f0aa3f088b8" providerId="ADAL" clId="{F505B263-C2E6-4A38-9207-247C6AE96AE4}" dt="2025-05-29T13:20:15.102" v="472" actId="6549"/>
          <ac:spMkLst>
            <pc:docMk/>
            <pc:sldMk cId="3425925674" sldId="284"/>
            <ac:spMk id="11" creationId="{2A46A51D-ED11-31BA-74DB-08DCDBB02A86}"/>
          </ac:spMkLst>
        </pc:spChg>
        <pc:picChg chg="mod">
          <ac:chgData name="Michele DE SANTIS" userId="330d1132-7df1-4fd9-aff9-7f0aa3f088b8" providerId="ADAL" clId="{F505B263-C2E6-4A38-9207-247C6AE96AE4}" dt="2025-05-29T13:20:36.117" v="499" actId="1076"/>
          <ac:picMkLst>
            <pc:docMk/>
            <pc:sldMk cId="3425925674" sldId="284"/>
            <ac:picMk id="2" creationId="{695DABAD-5705-112B-ED73-46E0046BF75A}"/>
          </ac:picMkLst>
        </pc:picChg>
        <pc:picChg chg="add mod">
          <ac:chgData name="Michele DE SANTIS" userId="330d1132-7df1-4fd9-aff9-7f0aa3f088b8" providerId="ADAL" clId="{F505B263-C2E6-4A38-9207-247C6AE96AE4}" dt="2025-05-29T13:28:13.836" v="697" actId="1076"/>
          <ac:picMkLst>
            <pc:docMk/>
            <pc:sldMk cId="3425925674" sldId="284"/>
            <ac:picMk id="1030" creationId="{DB8F5463-2343-99F5-5D0F-0661E8905097}"/>
          </ac:picMkLst>
        </pc:picChg>
      </pc:sldChg>
      <pc:sldChg chg="new del">
        <pc:chgData name="Michele DE SANTIS" userId="330d1132-7df1-4fd9-aff9-7f0aa3f088b8" providerId="ADAL" clId="{F505B263-C2E6-4A38-9207-247C6AE96AE4}" dt="2025-06-14T19:29:09.581" v="702" actId="2696"/>
        <pc:sldMkLst>
          <pc:docMk/>
          <pc:sldMk cId="376436936" sldId="285"/>
        </pc:sldMkLst>
      </pc:sldChg>
      <pc:sldChg chg="add">
        <pc:chgData name="Michele DE SANTIS" userId="330d1132-7df1-4fd9-aff9-7f0aa3f088b8" providerId="ADAL" clId="{F505B263-C2E6-4A38-9207-247C6AE96AE4}" dt="2025-06-14T19:29:32.153" v="704"/>
        <pc:sldMkLst>
          <pc:docMk/>
          <pc:sldMk cId="2061819550" sldId="285"/>
        </pc:sldMkLst>
      </pc:sldChg>
      <pc:sldMasterChg chg="add addSldLayout">
        <pc:chgData name="Michele DE SANTIS" userId="330d1132-7df1-4fd9-aff9-7f0aa3f088b8" providerId="ADAL" clId="{F505B263-C2E6-4A38-9207-247C6AE96AE4}" dt="2025-06-14T19:29:32.150" v="703" actId="27028"/>
        <pc:sldMasterMkLst>
          <pc:docMk/>
          <pc:sldMasterMk cId="3812969471" sldId="2147483648"/>
        </pc:sldMasterMkLst>
        <pc:sldLayoutChg chg="add">
          <pc:chgData name="Michele DE SANTIS" userId="330d1132-7df1-4fd9-aff9-7f0aa3f088b8" providerId="ADAL" clId="{F505B263-C2E6-4A38-9207-247C6AE96AE4}" dt="2025-06-14T19:29:32.150" v="703" actId="27028"/>
          <pc:sldLayoutMkLst>
            <pc:docMk/>
            <pc:sldMasterMk cId="3812969471" sldId="2147483648"/>
            <pc:sldLayoutMk cId="940177097" sldId="2147483649"/>
          </pc:sldLayoutMkLst>
        </pc:sldLayoutChg>
      </pc:sldMasterChg>
      <pc:sldMasterChg chg="replId modSldLayout">
        <pc:chgData name="Michele DE SANTIS" userId="330d1132-7df1-4fd9-aff9-7f0aa3f088b8" providerId="ADAL" clId="{F505B263-C2E6-4A38-9207-247C6AE96AE4}" dt="2025-06-14T19:29:32.150" v="703" actId="27028"/>
        <pc:sldMasterMkLst>
          <pc:docMk/>
          <pc:sldMasterMk cId="459720850" sldId="2147483671"/>
        </pc:sldMasterMkLst>
        <pc:sldLayoutChg chg="replId">
          <pc:chgData name="Michele DE SANTIS" userId="330d1132-7df1-4fd9-aff9-7f0aa3f088b8" providerId="ADAL" clId="{F505B263-C2E6-4A38-9207-247C6AE96AE4}" dt="2025-06-14T19:29:32.150" v="703" actId="27028"/>
          <pc:sldLayoutMkLst>
            <pc:docMk/>
            <pc:sldMasterMk cId="459720850" sldId="2147483671"/>
            <pc:sldLayoutMk cId="3788699096" sldId="2147483672"/>
          </pc:sldLayoutMkLst>
        </pc:sldLayoutChg>
      </pc:sldMasterChg>
    </pc:docChg>
  </pc:docChgLst>
  <pc:docChgLst>
    <pc:chgData name="Michele DE SANTIS" userId="330d1132-7df1-4fd9-aff9-7f0aa3f088b8" providerId="ADAL" clId="{1EA9C0B4-B369-4C12-97B4-66F339A11B3D}"/>
    <pc:docChg chg="custSel addSld delSld modSld">
      <pc:chgData name="Michele DE SANTIS" userId="330d1132-7df1-4fd9-aff9-7f0aa3f088b8" providerId="ADAL" clId="{1EA9C0B4-B369-4C12-97B4-66F339A11B3D}" dt="2025-04-11T12:56:04.943" v="47" actId="1076"/>
      <pc:docMkLst>
        <pc:docMk/>
      </pc:docMkLst>
      <pc:sldChg chg="delSp modSp mod">
        <pc:chgData name="Michele DE SANTIS" userId="330d1132-7df1-4fd9-aff9-7f0aa3f088b8" providerId="ADAL" clId="{1EA9C0B4-B369-4C12-97B4-66F339A11B3D}" dt="2025-04-11T12:56:04.943" v="47" actId="1076"/>
        <pc:sldMkLst>
          <pc:docMk/>
          <pc:sldMk cId="2430924471" sldId="267"/>
        </pc:sldMkLst>
      </pc:sldChg>
      <pc:sldChg chg="modSp mod">
        <pc:chgData name="Michele DE SANTIS" userId="330d1132-7df1-4fd9-aff9-7f0aa3f088b8" providerId="ADAL" clId="{1EA9C0B4-B369-4C12-97B4-66F339A11B3D}" dt="2025-04-11T11:41:06.636" v="8" actId="6549"/>
        <pc:sldMkLst>
          <pc:docMk/>
          <pc:sldMk cId="1072294792" sldId="270"/>
        </pc:sldMkLst>
      </pc:sldChg>
      <pc:sldChg chg="modSp add del mod">
        <pc:chgData name="Michele DE SANTIS" userId="330d1132-7df1-4fd9-aff9-7f0aa3f088b8" providerId="ADAL" clId="{1EA9C0B4-B369-4C12-97B4-66F339A11B3D}" dt="2025-04-11T12:55:28.751" v="28" actId="47"/>
        <pc:sldMkLst>
          <pc:docMk/>
          <pc:sldMk cId="951319899" sldId="279"/>
        </pc:sldMkLst>
      </pc:sldChg>
    </pc:docChg>
  </pc:docChgLst>
  <pc:docChgLst>
    <pc:chgData name="Michele DE SANTIS" userId="330d1132-7df1-4fd9-aff9-7f0aa3f088b8" providerId="ADAL" clId="{05B8DE1A-19DB-45E3-B4B3-3B5E9D9C23CB}"/>
    <pc:docChg chg="undo custSel modSld">
      <pc:chgData name="Michele DE SANTIS" userId="330d1132-7df1-4fd9-aff9-7f0aa3f088b8" providerId="ADAL" clId="{05B8DE1A-19DB-45E3-B4B3-3B5E9D9C23CB}" dt="2025-05-06T10:24:32.697" v="23" actId="1076"/>
      <pc:docMkLst>
        <pc:docMk/>
      </pc:docMkLst>
      <pc:sldChg chg="addSp modSp mod">
        <pc:chgData name="Michele DE SANTIS" userId="330d1132-7df1-4fd9-aff9-7f0aa3f088b8" providerId="ADAL" clId="{05B8DE1A-19DB-45E3-B4B3-3B5E9D9C23CB}" dt="2025-05-06T10:22:53.432" v="8" actId="14100"/>
        <pc:sldMkLst>
          <pc:docMk/>
          <pc:sldMk cId="1058563292" sldId="266"/>
        </pc:sldMkLst>
      </pc:sldChg>
      <pc:sldChg chg="modSp mod">
        <pc:chgData name="Michele DE SANTIS" userId="330d1132-7df1-4fd9-aff9-7f0aa3f088b8" providerId="ADAL" clId="{05B8DE1A-19DB-45E3-B4B3-3B5E9D9C23CB}" dt="2025-05-06T10:24:32.697" v="23" actId="1076"/>
        <pc:sldMkLst>
          <pc:docMk/>
          <pc:sldMk cId="2430924471" sldId="267"/>
        </pc:sldMkLst>
      </pc:sldChg>
      <pc:sldChg chg="modSp mod">
        <pc:chgData name="Michele DE SANTIS" userId="330d1132-7df1-4fd9-aff9-7f0aa3f088b8" providerId="ADAL" clId="{05B8DE1A-19DB-45E3-B4B3-3B5E9D9C23CB}" dt="2025-05-06T09:29:46.577" v="7" actId="1076"/>
        <pc:sldMkLst>
          <pc:docMk/>
          <pc:sldMk cId="3481686201" sldId="268"/>
        </pc:sldMkLst>
      </pc:sldChg>
    </pc:docChg>
  </pc:docChgLst>
  <pc:docChgLst>
    <pc:chgData name="Michele DE SANTIS" userId="330d1132-7df1-4fd9-aff9-7f0aa3f088b8" providerId="ADAL" clId="{F8B13D5A-E3DD-41DB-992B-C66A463510A8}"/>
    <pc:docChg chg="undo redo custSel addSld delSld modSld modMainMaster">
      <pc:chgData name="Michele DE SANTIS" userId="330d1132-7df1-4fd9-aff9-7f0aa3f088b8" providerId="ADAL" clId="{F8B13D5A-E3DD-41DB-992B-C66A463510A8}" dt="2025-05-29T12:08:25.939" v="353" actId="1076"/>
      <pc:docMkLst>
        <pc:docMk/>
      </pc:docMkLst>
      <pc:sldChg chg="add del">
        <pc:chgData name="Michele DE SANTIS" userId="330d1132-7df1-4fd9-aff9-7f0aa3f088b8" providerId="ADAL" clId="{F8B13D5A-E3DD-41DB-992B-C66A463510A8}" dt="2025-05-29T09:29:12.521" v="1"/>
        <pc:sldMkLst>
          <pc:docMk/>
          <pc:sldMk cId="1121371840" sldId="258"/>
        </pc:sldMkLst>
      </pc:sldChg>
      <pc:sldChg chg="modSp mod">
        <pc:chgData name="Michele DE SANTIS" userId="330d1132-7df1-4fd9-aff9-7f0aa3f088b8" providerId="ADAL" clId="{F8B13D5A-E3DD-41DB-992B-C66A463510A8}" dt="2025-05-29T09:34:42.257" v="59" actId="5793"/>
        <pc:sldMkLst>
          <pc:docMk/>
          <pc:sldMk cId="2430924471" sldId="267"/>
        </pc:sldMkLst>
      </pc:sldChg>
      <pc:sldChg chg="addSp modSp mod">
        <pc:chgData name="Michele DE SANTIS" userId="330d1132-7df1-4fd9-aff9-7f0aa3f088b8" providerId="ADAL" clId="{F8B13D5A-E3DD-41DB-992B-C66A463510A8}" dt="2025-05-29T09:43:57.438" v="204" actId="1076"/>
        <pc:sldMkLst>
          <pc:docMk/>
          <pc:sldMk cId="3481686201" sldId="268"/>
        </pc:sldMkLst>
      </pc:sldChg>
      <pc:sldChg chg="delSp modSp mod">
        <pc:chgData name="Michele DE SANTIS" userId="330d1132-7df1-4fd9-aff9-7f0aa3f088b8" providerId="ADAL" clId="{F8B13D5A-E3DD-41DB-992B-C66A463510A8}" dt="2025-05-29T10:39:51.823" v="286" actId="403"/>
        <pc:sldMkLst>
          <pc:docMk/>
          <pc:sldMk cId="1072294792" sldId="270"/>
        </pc:sldMkLst>
      </pc:sldChg>
      <pc:sldChg chg="modSp mod">
        <pc:chgData name="Michele DE SANTIS" userId="330d1132-7df1-4fd9-aff9-7f0aa3f088b8" providerId="ADAL" clId="{F8B13D5A-E3DD-41DB-992B-C66A463510A8}" dt="2025-05-29T09:46:10.647" v="243" actId="14100"/>
        <pc:sldMkLst>
          <pc:docMk/>
          <pc:sldMk cId="3963940440" sldId="272"/>
        </pc:sldMkLst>
      </pc:sldChg>
      <pc:sldChg chg="modSp mod">
        <pc:chgData name="Michele DE SANTIS" userId="330d1132-7df1-4fd9-aff9-7f0aa3f088b8" providerId="ADAL" clId="{F8B13D5A-E3DD-41DB-992B-C66A463510A8}" dt="2025-05-29T12:07:23.105" v="333" actId="1076"/>
        <pc:sldMkLst>
          <pc:docMk/>
          <pc:sldMk cId="1609876993" sldId="274"/>
        </pc:sldMkLst>
      </pc:sldChg>
      <pc:sldChg chg="modSp mod">
        <pc:chgData name="Michele DE SANTIS" userId="330d1132-7df1-4fd9-aff9-7f0aa3f088b8" providerId="ADAL" clId="{F8B13D5A-E3DD-41DB-992B-C66A463510A8}" dt="2025-05-29T09:33:55.277" v="47" actId="20577"/>
        <pc:sldMkLst>
          <pc:docMk/>
          <pc:sldMk cId="845797670" sldId="276"/>
        </pc:sldMkLst>
      </pc:sldChg>
      <pc:sldChg chg="modSp mod">
        <pc:chgData name="Michele DE SANTIS" userId="330d1132-7df1-4fd9-aff9-7f0aa3f088b8" providerId="ADAL" clId="{F8B13D5A-E3DD-41DB-992B-C66A463510A8}" dt="2025-05-29T09:33:48.462" v="41" actId="20577"/>
        <pc:sldMkLst>
          <pc:docMk/>
          <pc:sldMk cId="2026823742" sldId="277"/>
        </pc:sldMkLst>
      </pc:sldChg>
      <pc:sldChg chg="addSp delSp modSp mod">
        <pc:chgData name="Michele DE SANTIS" userId="330d1132-7df1-4fd9-aff9-7f0aa3f088b8" providerId="ADAL" clId="{F8B13D5A-E3DD-41DB-992B-C66A463510A8}" dt="2025-05-29T09:42:51.369" v="158" actId="1076"/>
        <pc:sldMkLst>
          <pc:docMk/>
          <pc:sldMk cId="3272693404" sldId="278"/>
        </pc:sldMkLst>
      </pc:sldChg>
      <pc:sldChg chg="modSp add mod">
        <pc:chgData name="Michele DE SANTIS" userId="330d1132-7df1-4fd9-aff9-7f0aa3f088b8" providerId="ADAL" clId="{F8B13D5A-E3DD-41DB-992B-C66A463510A8}" dt="2025-05-29T12:06:31.830" v="308" actId="14100"/>
        <pc:sldMkLst>
          <pc:docMk/>
          <pc:sldMk cId="3995012074" sldId="279"/>
        </pc:sldMkLst>
        <pc:spChg chg="mod">
          <ac:chgData name="Michele DE SANTIS" userId="330d1132-7df1-4fd9-aff9-7f0aa3f088b8" providerId="ADAL" clId="{F8B13D5A-E3DD-41DB-992B-C66A463510A8}" dt="2025-05-29T12:06:31.830" v="308" actId="14100"/>
          <ac:spMkLst>
            <pc:docMk/>
            <pc:sldMk cId="3995012074" sldId="279"/>
            <ac:spMk id="131" creationId="{CD92E5FC-DA5B-0F11-D7EB-E5253CB690BC}"/>
          </ac:spMkLst>
        </pc:spChg>
      </pc:sldChg>
      <pc:sldChg chg="modSp add mod">
        <pc:chgData name="Michele DE SANTIS" userId="330d1132-7df1-4fd9-aff9-7f0aa3f088b8" providerId="ADAL" clId="{F8B13D5A-E3DD-41DB-992B-C66A463510A8}" dt="2025-05-29T09:34:32.797" v="55" actId="20577"/>
        <pc:sldMkLst>
          <pc:docMk/>
          <pc:sldMk cId="3035839586" sldId="280"/>
        </pc:sldMkLst>
      </pc:sldChg>
      <pc:sldChg chg="modSp add mod">
        <pc:chgData name="Michele DE SANTIS" userId="330d1132-7df1-4fd9-aff9-7f0aa3f088b8" providerId="ADAL" clId="{F8B13D5A-E3DD-41DB-992B-C66A463510A8}" dt="2025-05-29T10:40:06.699" v="297" actId="20577"/>
        <pc:sldMkLst>
          <pc:docMk/>
          <pc:sldMk cId="4032457465" sldId="281"/>
        </pc:sldMkLst>
      </pc:sldChg>
      <pc:sldChg chg="addSp delSp modSp add mod">
        <pc:chgData name="Michele DE SANTIS" userId="330d1132-7df1-4fd9-aff9-7f0aa3f088b8" providerId="ADAL" clId="{F8B13D5A-E3DD-41DB-992B-C66A463510A8}" dt="2025-05-29T12:08:25.939" v="353" actId="1076"/>
        <pc:sldMkLst>
          <pc:docMk/>
          <pc:sldMk cId="1641828468" sldId="282"/>
        </pc:sldMkLst>
      </pc:sldChg>
      <pc:sldMasterChg chg="modSldLayout">
        <pc:chgData name="Michele DE SANTIS" userId="330d1132-7df1-4fd9-aff9-7f0aa3f088b8" providerId="ADAL" clId="{F8B13D5A-E3DD-41DB-992B-C66A463510A8}" dt="2025-05-29T09:29:34.248" v="2" actId="478"/>
        <pc:sldMasterMkLst>
          <pc:docMk/>
          <pc:sldMasterMk cId="459720850" sldId="2147483671"/>
        </pc:sldMasterMkLst>
        <pc:sldLayoutChg chg="delSp mod">
          <pc:chgData name="Michele DE SANTIS" userId="330d1132-7df1-4fd9-aff9-7f0aa3f088b8" providerId="ADAL" clId="{F8B13D5A-E3DD-41DB-992B-C66A463510A8}" dt="2025-05-29T09:29:34.248" v="2" actId="478"/>
          <pc:sldLayoutMkLst>
            <pc:docMk/>
            <pc:sldMasterMk cId="459720850" sldId="2147483671"/>
            <pc:sldLayoutMk cId="399218334" sldId="214748365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14/06/2025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14/06/2025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3850083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F0432-4DB6-01B6-6DA9-2366FBD148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9660FA-AFEC-7EAA-A2F2-A4ED5042AD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2486E3-0980-2C30-5074-B49A800B346C}"/>
              </a:ext>
            </a:extLst>
          </p:cNvPr>
          <p:cNvSpPr>
            <a:spLocks noGrp="1"/>
          </p:cNvSpPr>
          <p:nvPr>
            <p:ph type="body" idx="1"/>
          </p:nvPr>
        </p:nvSpPr>
        <p:spPr/>
        <p:txBody>
          <a:bodyPr/>
          <a:lstStyle/>
          <a:p>
            <a:endParaRPr lang="it-IT" dirty="0"/>
          </a:p>
        </p:txBody>
      </p:sp>
      <p:sp>
        <p:nvSpPr>
          <p:cNvPr id="4" name="Slide Number Placeholder 3">
            <a:extLst>
              <a:ext uri="{FF2B5EF4-FFF2-40B4-BE49-F238E27FC236}">
                <a16:creationId xmlns:a16="http://schemas.microsoft.com/office/drawing/2014/main" id="{9DDAE30A-06CA-E292-645D-05F740780BF3}"/>
              </a:ext>
            </a:extLst>
          </p:cNvPr>
          <p:cNvSpPr>
            <a:spLocks noGrp="1"/>
          </p:cNvSpPr>
          <p:nvPr>
            <p:ph type="sldNum" sz="quarter" idx="5"/>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969019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3E53F-90FC-3C5E-483E-23559EB1F6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5C109-75A1-DB4C-CE90-7C540ADD86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33ED1-3212-6AD1-8984-36514308807C}"/>
              </a:ext>
            </a:extLst>
          </p:cNvPr>
          <p:cNvSpPr>
            <a:spLocks noGrp="1"/>
          </p:cNvSpPr>
          <p:nvPr>
            <p:ph type="body" idx="1"/>
          </p:nvPr>
        </p:nvSpPr>
        <p:spPr/>
        <p:txBody>
          <a:bodyPr/>
          <a:lstStyle/>
          <a:p>
            <a:r>
              <a:rPr lang="en-US" sz="1100" dirty="0"/>
              <a:t>Application at industrial level (problem solving): with great impulse of R&amp;D model-oriented approaches able to ensure practical benefits to companies (enhanced product quality and productivity in a systematic and sustainable scenario) </a:t>
            </a:r>
          </a:p>
          <a:p>
            <a:r>
              <a:rPr lang="en-US" sz="1100" dirty="0"/>
              <a:t>Exploitation of new market opportunities: a deeper knowledge of the processes being modelled can help to overcome issues related to new product and/or the needs of rearranging the current production to sustainable paradigms. To confirm this aspect, it is sufficient to have a look at this approach and step forward in the last decade for the companies/</a:t>
            </a:r>
            <a:r>
              <a:rPr lang="en-US" sz="1100" dirty="0" err="1"/>
              <a:t>centres</a:t>
            </a:r>
            <a:r>
              <a:rPr lang="en-US" sz="1100" dirty="0"/>
              <a:t> more skilled and occupying a strong position on the market, also distributed over several European countries. </a:t>
            </a:r>
          </a:p>
          <a:p>
            <a:r>
              <a:rPr lang="en-US" sz="1100" dirty="0"/>
              <a:t>Climate change/environmental changes challenges: a more sound knowledge of the phenomena faced by modelling - in most cases nowadays treated with a multi-physics approach and therefore implying more challenging implementation and higher computational cost - can help to point towards the industrial targets and at the same time taking into account the environmental sustainability, critical for the production in the next decades, as indicated in the ’Green Deal’ and the subsequent indications for steel producers up to 2050. In particular, all the objectives in the relevant document (including those referring to carbon neutral production via the typical pathways, Carbon Direct Avoidance, Smart Carbon Usage, Process Integration, Circular economy) should rely on R&amp;D support also via modelling, to enable the current technologies to reach a deployment level reliable for </a:t>
            </a:r>
            <a:r>
              <a:rPr lang="en-US" sz="1100" dirty="0" err="1"/>
              <a:t>industrialisation</a:t>
            </a:r>
            <a:r>
              <a:rPr lang="en-US" sz="1100" dirty="0"/>
              <a:t> (i.e., enhancing the Technology Readiness Level from 7 to 9). So modelling is a key to strengthen the global competitiveness of the EU steel industry in line with the EU industrial strategy for steel (namely, Objective 6). </a:t>
            </a:r>
          </a:p>
          <a:p>
            <a:r>
              <a:rPr lang="en-US" sz="1100" dirty="0"/>
              <a:t>Benefits for the society: achieving higher levels of education with proper dissemination and leverage actions has, no doubt, a strong and positive impact on the awareness of driving the new technology towards new industrial challenges, but within the needed constraints of sustainability. The higher the public involvement in this action, the smoother the transition towards an industrial paradigm respectful of the environment and with the social consciousness and approval.</a:t>
            </a:r>
          </a:p>
          <a:p>
            <a:r>
              <a:rPr lang="en-US" sz="1100" dirty="0"/>
              <a:t>Ultimately, METACAST intends to provide guidance to managers and personnel in the steel industry on how to apply modelling results for improving the quality (both bulk and surface) of cast products. The application of modelling at an industrial level can have a major impact on steelmakers by reducing the amount of rejected material due to a better combination of casting conditions. Moreover, if the modelling is applied on-line, the benefit and impact can be considered of great importance towards Smart Manufacturing which is crucial to increase the resilience of the European Steel industry.</a:t>
            </a:r>
          </a:p>
          <a:p>
            <a:endParaRPr lang="fr-BE" dirty="0"/>
          </a:p>
        </p:txBody>
      </p:sp>
      <p:sp>
        <p:nvSpPr>
          <p:cNvPr id="4" name="Slide Number Placeholder 3">
            <a:extLst>
              <a:ext uri="{FF2B5EF4-FFF2-40B4-BE49-F238E27FC236}">
                <a16:creationId xmlns:a16="http://schemas.microsoft.com/office/drawing/2014/main" id="{64BE90FD-2EDE-F047-3991-9B97DCD2A737}"/>
              </a:ext>
            </a:extLst>
          </p:cNvPr>
          <p:cNvSpPr>
            <a:spLocks noGrp="1"/>
          </p:cNvSpPr>
          <p:nvPr>
            <p:ph type="sldNum" sz="quarter" idx="10"/>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2677137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08D17-D209-17F8-EEB8-9BA9BE80C4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4A2C97-5C3E-B89A-9989-B78AD9A0DF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A9A9F4-8807-BDED-2E9A-E32B597BD91C}"/>
              </a:ext>
            </a:extLst>
          </p:cNvPr>
          <p:cNvSpPr>
            <a:spLocks noGrp="1"/>
          </p:cNvSpPr>
          <p:nvPr>
            <p:ph type="body" idx="1"/>
          </p:nvPr>
        </p:nvSpPr>
        <p:spPr/>
        <p:txBody>
          <a:bodyPr/>
          <a:lstStyle/>
          <a:p>
            <a:r>
              <a:rPr lang="en-US" sz="1100" dirty="0"/>
              <a:t>Application at industrial level (problem solving): with great impulse of R&amp;D model-oriented approaches able to ensure practical benefits to companies (enhanced product quality and productivity in a systematic and sustainable scenario) </a:t>
            </a:r>
          </a:p>
          <a:p>
            <a:r>
              <a:rPr lang="en-US" sz="1100" dirty="0"/>
              <a:t>Exploitation of new market opportunities: a deeper knowledge of the processes being modelled can help to overcome issues related to new product and/or the needs of rearranging the current production to sustainable paradigms. To confirm this aspect, it is sufficient to have a look at this approach and step forward in the last decade for the companies/</a:t>
            </a:r>
            <a:r>
              <a:rPr lang="en-US" sz="1100" dirty="0" err="1"/>
              <a:t>centres</a:t>
            </a:r>
            <a:r>
              <a:rPr lang="en-US" sz="1100" dirty="0"/>
              <a:t> more skilled and occupying a strong position on the market, also distributed over several European countries. </a:t>
            </a:r>
          </a:p>
          <a:p>
            <a:r>
              <a:rPr lang="en-US" sz="1100" dirty="0"/>
              <a:t>Climate change/environmental changes challenges: a more sound knowledge of the phenomena faced by modelling - in most cases nowadays treated with a multi-physics approach and therefore implying more challenging implementation and higher computational cost - can help to point towards the industrial targets and at the same time taking into account the environmental sustainability, critical for the production in the next decades, as indicated in the ’Green Deal’ and the subsequent indications for steel producers up to 2050. In particular, all the objectives in the relevant document (including those referring to carbon neutral production via the typical pathways, Carbon Direct Avoidance, Smart Carbon Usage, Process Integration, Circular economy) should rely on R&amp;D support also via modelling, to enable the current technologies to reach a deployment level reliable for </a:t>
            </a:r>
            <a:r>
              <a:rPr lang="en-US" sz="1100" dirty="0" err="1"/>
              <a:t>industrialisation</a:t>
            </a:r>
            <a:r>
              <a:rPr lang="en-US" sz="1100" dirty="0"/>
              <a:t> (i.e., enhancing the Technology Readiness Level from 7 to 9). So modelling is a key to strengthen the global competitiveness of the EU steel industry in line with the EU industrial strategy for steel (namely, Objective 6). </a:t>
            </a:r>
          </a:p>
          <a:p>
            <a:r>
              <a:rPr lang="en-US" sz="1100" dirty="0"/>
              <a:t>Benefits for the society: achieving higher levels of education with proper dissemination and leverage actions has, no doubt, a strong and positive impact on the awareness of driving the new technology towards new industrial challenges, but within the needed constraints of sustainability. The higher the public involvement in this action, the smoother the transition towards an industrial paradigm respectful of the environment and with the social consciousness and approval.</a:t>
            </a:r>
          </a:p>
          <a:p>
            <a:r>
              <a:rPr lang="en-US" sz="1100" dirty="0"/>
              <a:t>Ultimately, METACAST intends to provide guidance to managers and personnel in the steel industry on how to apply modelling results for improving the quality (both bulk and surface) of cast products. The application of modelling at an industrial level can have a major impact on steelmakers by reducing the amount of rejected material due to a better combination of casting conditions. Moreover, if the modelling is applied on-line, the benefit and impact can be considered of great importance towards Smart Manufacturing which is crucial to increase the resilience of the European Steel industry.</a:t>
            </a:r>
          </a:p>
          <a:p>
            <a:endParaRPr lang="fr-BE" dirty="0"/>
          </a:p>
        </p:txBody>
      </p:sp>
      <p:sp>
        <p:nvSpPr>
          <p:cNvPr id="4" name="Slide Number Placeholder 3">
            <a:extLst>
              <a:ext uri="{FF2B5EF4-FFF2-40B4-BE49-F238E27FC236}">
                <a16:creationId xmlns:a16="http://schemas.microsoft.com/office/drawing/2014/main" id="{F92A5F73-3258-FEB3-EAF2-821F12DB06EE}"/>
              </a:ext>
            </a:extLst>
          </p:cNvPr>
          <p:cNvSpPr>
            <a:spLocks noGrp="1"/>
          </p:cNvSpPr>
          <p:nvPr>
            <p:ph type="sldNum" sz="quarter" idx="10"/>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2984522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4FF8F-E231-9F09-6BEC-93AAA2A354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25BC50-AD0B-990D-352E-62C9601B4B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9FF9CC-7CF5-CC0B-1D28-324251E4FA13}"/>
              </a:ext>
            </a:extLst>
          </p:cNvPr>
          <p:cNvSpPr>
            <a:spLocks noGrp="1"/>
          </p:cNvSpPr>
          <p:nvPr>
            <p:ph type="body" idx="1"/>
          </p:nvPr>
        </p:nvSpPr>
        <p:spPr/>
        <p:txBody>
          <a:bodyPr/>
          <a:lstStyle/>
          <a:p>
            <a:endParaRPr lang="it-IT" dirty="0"/>
          </a:p>
        </p:txBody>
      </p:sp>
      <p:sp>
        <p:nvSpPr>
          <p:cNvPr id="4" name="Slide Number Placeholder 3">
            <a:extLst>
              <a:ext uri="{FF2B5EF4-FFF2-40B4-BE49-F238E27FC236}">
                <a16:creationId xmlns:a16="http://schemas.microsoft.com/office/drawing/2014/main" id="{3F759716-9106-1EDA-17C9-31840890D70E}"/>
              </a:ext>
            </a:extLst>
          </p:cNvPr>
          <p:cNvSpPr>
            <a:spLocks noGrp="1"/>
          </p:cNvSpPr>
          <p:nvPr>
            <p:ph type="sldNum" sz="quarter" idx="5"/>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3074822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448477-66D9-8440-BB9A-EEC0714A211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51AE76A-4BF3-9892-1276-F7EABAB072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8A92569-5F1F-E541-6B8F-918CD9F381D2}"/>
              </a:ext>
            </a:extLst>
          </p:cNvPr>
          <p:cNvSpPr>
            <a:spLocks noGrp="1"/>
          </p:cNvSpPr>
          <p:nvPr>
            <p:ph type="dt" sz="half" idx="10"/>
          </p:nvPr>
        </p:nvSpPr>
        <p:spPr/>
        <p:txBody>
          <a:bodyPr/>
          <a:lstStyle/>
          <a:p>
            <a:fld id="{0A497C2A-E735-401C-9365-3AC785CF30C0}" type="datetimeFigureOut">
              <a:rPr lang="es-ES" smtClean="0"/>
              <a:t>14/06/2025</a:t>
            </a:fld>
            <a:endParaRPr lang="es-ES"/>
          </a:p>
        </p:txBody>
      </p:sp>
      <p:sp>
        <p:nvSpPr>
          <p:cNvPr id="5" name="Marcador de pie de página 4">
            <a:extLst>
              <a:ext uri="{FF2B5EF4-FFF2-40B4-BE49-F238E27FC236}">
                <a16:creationId xmlns:a16="http://schemas.microsoft.com/office/drawing/2014/main" id="{0CEEDF3C-0379-7900-2617-8785C0FC39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B589C2-0520-73E5-9B6D-AB3295471C0D}"/>
              </a:ext>
            </a:extLst>
          </p:cNvPr>
          <p:cNvSpPr>
            <a:spLocks noGrp="1"/>
          </p:cNvSpPr>
          <p:nvPr>
            <p:ph type="sldNum" sz="quarter" idx="12"/>
          </p:nvPr>
        </p:nvSpPr>
        <p:spPr/>
        <p:txBody>
          <a:bodyPr/>
          <a:lstStyle/>
          <a:p>
            <a:fld id="{06E45710-495C-4BA6-8411-A7A3BCFF83CD}" type="slidenum">
              <a:rPr lang="es-ES" smtClean="0"/>
              <a:t>‹#›</a:t>
            </a:fld>
            <a:endParaRPr lang="es-ES"/>
          </a:p>
        </p:txBody>
      </p:sp>
    </p:spTree>
    <p:extLst>
      <p:ext uri="{BB962C8B-B14F-4D97-AF65-F5344CB8AC3E}">
        <p14:creationId xmlns:p14="http://schemas.microsoft.com/office/powerpoint/2010/main" val="940177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72"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F366DA6-21CD-6CE0-2322-2BBB5AA867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3C5BECF-42BB-BD08-B65E-8B7B44D50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1E108B0-8059-33BB-FAC8-65A82FA86B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497C2A-E735-401C-9365-3AC785CF30C0}" type="datetimeFigureOut">
              <a:rPr lang="es-ES" smtClean="0"/>
              <a:t>14/06/2025</a:t>
            </a:fld>
            <a:endParaRPr lang="es-ES"/>
          </a:p>
        </p:txBody>
      </p:sp>
      <p:sp>
        <p:nvSpPr>
          <p:cNvPr id="5" name="Marcador de pie de página 4">
            <a:extLst>
              <a:ext uri="{FF2B5EF4-FFF2-40B4-BE49-F238E27FC236}">
                <a16:creationId xmlns:a16="http://schemas.microsoft.com/office/drawing/2014/main" id="{8F3CBDC6-2807-7C49-61EE-205AF1A6BD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BDE734E-DDE3-DB3D-2BBC-913A890A48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6E45710-495C-4BA6-8411-A7A3BCFF83CD}" type="slidenum">
              <a:rPr lang="es-ES" smtClean="0"/>
              <a:t>‹#›</a:t>
            </a:fld>
            <a:endParaRPr lang="es-ES"/>
          </a:p>
        </p:txBody>
      </p:sp>
    </p:spTree>
    <p:extLst>
      <p:ext uri="{BB962C8B-B14F-4D97-AF65-F5344CB8AC3E}">
        <p14:creationId xmlns:p14="http://schemas.microsoft.com/office/powerpoint/2010/main" val="381296947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metacast-project.eu/"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ctrTitle"/>
          </p:nvPr>
        </p:nvSpPr>
        <p:spPr>
          <a:xfrm>
            <a:off x="1049644" y="1332833"/>
            <a:ext cx="6448654" cy="1400383"/>
          </a:xfrm>
        </p:spPr>
        <p:txBody>
          <a:bodyPr wrap="square">
            <a:spAutoFit/>
          </a:bodyPr>
          <a:lstStyle/>
          <a:p>
            <a:pPr algn="ctr">
              <a:lnSpc>
                <a:spcPct val="100000"/>
              </a:lnSpc>
              <a:spcBef>
                <a:spcPts val="0"/>
              </a:spcBef>
            </a:pPr>
            <a:r>
              <a:rPr lang="en-US" sz="3200" b="1" i="1" kern="0" dirty="0">
                <a:effectLst/>
                <a:latin typeface="Arial" panose="020B0604020202020204" pitchFamily="34" charset="0"/>
                <a:ea typeface="Times New Roman" panose="02020603050405020304" pitchFamily="18" charset="0"/>
              </a:rPr>
              <a:t>METACAST </a:t>
            </a:r>
            <a:br>
              <a:rPr lang="en-US" sz="2800" kern="0" dirty="0">
                <a:effectLst/>
                <a:latin typeface="Arial" panose="020B0604020202020204" pitchFamily="34" charset="0"/>
                <a:ea typeface="Times New Roman" panose="02020603050405020304" pitchFamily="18" charset="0"/>
              </a:rPr>
            </a:br>
            <a:r>
              <a:rPr kumimoji="0" lang="en-US" altLang="en-US" sz="2800" b="0" i="0" u="none" strike="noStrike" kern="1200" cap="none" spc="0" normalizeH="0" baseline="0" noProof="0" dirty="0">
                <a:ln>
                  <a:noFill/>
                </a:ln>
                <a:solidFill>
                  <a:srgbClr val="FFFF00"/>
                </a:solidFill>
                <a:effectLst/>
                <a:uLnTx/>
                <a:uFillTx/>
                <a:latin typeface="Arial"/>
                <a:ea typeface="+mj-ea"/>
                <a:cs typeface="+mj-cs"/>
              </a:rPr>
              <a:t>Mapping, Educating, Training, Applying models in continuous CASTing</a:t>
            </a:r>
            <a:endParaRPr lang="en-GB" altLang="en-US" sz="2800" dirty="0"/>
          </a:p>
        </p:txBody>
      </p:sp>
      <p:pic>
        <p:nvPicPr>
          <p:cNvPr id="133" name="Picture 132">
            <a:extLst>
              <a:ext uri="{FF2B5EF4-FFF2-40B4-BE49-F238E27FC236}">
                <a16:creationId xmlns:a16="http://schemas.microsoft.com/office/drawing/2014/main" id="{A499D527-F6E3-0E20-E874-1233656F43CE}"/>
              </a:ext>
            </a:extLst>
          </p:cNvPr>
          <p:cNvPicPr>
            <a:picLocks noChangeAspect="1"/>
          </p:cNvPicPr>
          <p:nvPr/>
        </p:nvPicPr>
        <p:blipFill>
          <a:blip r:embed="rId3"/>
          <a:stretch>
            <a:fillRect/>
          </a:stretch>
        </p:blipFill>
        <p:spPr>
          <a:xfrm>
            <a:off x="1" y="97239"/>
            <a:ext cx="2448560" cy="715215"/>
          </a:xfrm>
          <a:prstGeom prst="rect">
            <a:avLst/>
          </a:prstGeom>
        </p:spPr>
      </p:pic>
      <p:pic>
        <p:nvPicPr>
          <p:cNvPr id="11" name="Picture 10">
            <a:extLst>
              <a:ext uri="{FF2B5EF4-FFF2-40B4-BE49-F238E27FC236}">
                <a16:creationId xmlns:a16="http://schemas.microsoft.com/office/drawing/2014/main" id="{D87836CB-1D04-4925-3D72-8EDDA9FC471B}"/>
              </a:ext>
            </a:extLst>
          </p:cNvPr>
          <p:cNvPicPr>
            <a:picLocks noChangeAspect="1"/>
          </p:cNvPicPr>
          <p:nvPr/>
        </p:nvPicPr>
        <p:blipFill>
          <a:blip r:embed="rId4"/>
          <a:stretch>
            <a:fillRect/>
          </a:stretch>
        </p:blipFill>
        <p:spPr>
          <a:xfrm>
            <a:off x="9816994" y="238931"/>
            <a:ext cx="2292007" cy="545498"/>
          </a:xfrm>
          <a:prstGeom prst="rect">
            <a:avLst/>
          </a:prstGeom>
        </p:spPr>
      </p:pic>
      <p:sp>
        <p:nvSpPr>
          <p:cNvPr id="131" name="TextBox 130">
            <a:extLst>
              <a:ext uri="{FF2B5EF4-FFF2-40B4-BE49-F238E27FC236}">
                <a16:creationId xmlns:a16="http://schemas.microsoft.com/office/drawing/2014/main" id="{A8E3525B-A6CA-592A-BBDA-5C6229B51E9C}"/>
              </a:ext>
            </a:extLst>
          </p:cNvPr>
          <p:cNvSpPr txBox="1"/>
          <p:nvPr/>
        </p:nvSpPr>
        <p:spPr>
          <a:xfrm>
            <a:off x="1049644" y="3172316"/>
            <a:ext cx="5330618" cy="3262432"/>
          </a:xfrm>
          <a:prstGeom prst="rect">
            <a:avLst/>
          </a:prstGeom>
          <a:noFill/>
        </p:spPr>
        <p:txBody>
          <a:bodyPr wrap="square">
            <a:spAutoFit/>
          </a:bodyPr>
          <a:lstStyle/>
          <a:p>
            <a:pPr algn="ctr">
              <a:spcBef>
                <a:spcPts val="300"/>
              </a:spcBef>
              <a:spcAft>
                <a:spcPts val="300"/>
              </a:spcAft>
            </a:pPr>
            <a:r>
              <a:rPr lang="en-US" sz="2400" b="1" i="1" kern="0" dirty="0">
                <a:solidFill>
                  <a:schemeClr val="bg1"/>
                </a:solidFill>
                <a:latin typeface="Arial" panose="020B0604020202020204" pitchFamily="34" charset="0"/>
                <a:ea typeface="Times New Roman" panose="02020603050405020304" pitchFamily="18" charset="0"/>
              </a:rPr>
              <a:t>WEBINAR</a:t>
            </a:r>
          </a:p>
          <a:p>
            <a:pPr>
              <a:spcBef>
                <a:spcPts val="300"/>
              </a:spcBef>
              <a:spcAft>
                <a:spcPts val="300"/>
              </a:spcAft>
            </a:pPr>
            <a:r>
              <a:rPr lang="en-US" sz="2400" i="1" kern="0" dirty="0">
                <a:solidFill>
                  <a:schemeClr val="bg1"/>
                </a:solidFill>
                <a:latin typeface="Arial" panose="020B0604020202020204" pitchFamily="34" charset="0"/>
                <a:ea typeface="Times New Roman" panose="02020603050405020304" pitchFamily="18" charset="0"/>
              </a:rPr>
              <a:t>T</a:t>
            </a:r>
            <a:r>
              <a:rPr lang="en-US" sz="2400" i="1" kern="0" dirty="0">
                <a:solidFill>
                  <a:schemeClr val="bg1"/>
                </a:solidFill>
                <a:effectLst/>
                <a:latin typeface="Arial" panose="020B0604020202020204" pitchFamily="34" charset="0"/>
                <a:ea typeface="Times New Roman" panose="02020603050405020304" pitchFamily="18" charset="0"/>
              </a:rPr>
              <a:t>he pivot role of modelling in problem-solving issues in continuous casting of steel: </a:t>
            </a:r>
          </a:p>
          <a:p>
            <a:pPr>
              <a:spcBef>
                <a:spcPts val="300"/>
              </a:spcBef>
              <a:spcAft>
                <a:spcPts val="300"/>
              </a:spcAft>
            </a:pPr>
            <a:r>
              <a:rPr lang="en-US" sz="2400" i="1" kern="0" dirty="0">
                <a:solidFill>
                  <a:schemeClr val="bg1"/>
                </a:solidFill>
                <a:effectLst/>
                <a:latin typeface="Arial" panose="020B0604020202020204" pitchFamily="34" charset="0"/>
                <a:ea typeface="Times New Roman" panose="02020603050405020304" pitchFamily="18" charset="0"/>
              </a:rPr>
              <a:t>a project clustering experience in the European programmes frame</a:t>
            </a:r>
          </a:p>
          <a:p>
            <a:pPr>
              <a:spcBef>
                <a:spcPts val="300"/>
              </a:spcBef>
              <a:spcAft>
                <a:spcPts val="300"/>
              </a:spcAft>
            </a:pPr>
            <a:endParaRPr lang="en-US" sz="2400" i="1" kern="0" dirty="0">
              <a:solidFill>
                <a:schemeClr val="bg1"/>
              </a:solidFill>
              <a:latin typeface="Arial" panose="020B0604020202020204" pitchFamily="34" charset="0"/>
              <a:ea typeface="Times New Roman" panose="02020603050405020304" pitchFamily="18" charset="0"/>
            </a:endParaRPr>
          </a:p>
          <a:p>
            <a:pPr>
              <a:spcBef>
                <a:spcPts val="300"/>
              </a:spcBef>
              <a:spcAft>
                <a:spcPts val="300"/>
              </a:spcAft>
            </a:pPr>
            <a:r>
              <a:rPr lang="en-US" i="1" kern="0" dirty="0">
                <a:solidFill>
                  <a:schemeClr val="bg1"/>
                </a:solidFill>
                <a:effectLst/>
                <a:latin typeface="Arial" panose="020B0604020202020204" pitchFamily="34" charset="0"/>
                <a:ea typeface="Times New Roman" panose="02020603050405020304" pitchFamily="18" charset="0"/>
              </a:rPr>
              <a:t>Michele De Santis (RINA-CSM) </a:t>
            </a:r>
            <a:endParaRPr lang="it-IT" i="1" dirty="0">
              <a:solidFill>
                <a:schemeClr val="bg1"/>
              </a:solidFill>
            </a:endParaRPr>
          </a:p>
        </p:txBody>
      </p:sp>
      <p:pic>
        <p:nvPicPr>
          <p:cNvPr id="132" name="Picture 131">
            <a:extLst>
              <a:ext uri="{FF2B5EF4-FFF2-40B4-BE49-F238E27FC236}">
                <a16:creationId xmlns:a16="http://schemas.microsoft.com/office/drawing/2014/main" id="{89A77963-139A-F950-25E7-5A5D5628A425}"/>
              </a:ext>
            </a:extLst>
          </p:cNvPr>
          <p:cNvPicPr>
            <a:picLocks noChangeAspect="1"/>
          </p:cNvPicPr>
          <p:nvPr/>
        </p:nvPicPr>
        <p:blipFill>
          <a:blip r:embed="rId5"/>
          <a:stretch>
            <a:fillRect/>
          </a:stretch>
        </p:blipFill>
        <p:spPr>
          <a:xfrm>
            <a:off x="6529573" y="1503680"/>
            <a:ext cx="5579428" cy="4699406"/>
          </a:xfrm>
          <a:prstGeom prst="rect">
            <a:avLst/>
          </a:prstGeom>
        </p:spPr>
      </p:pic>
      <p:sp>
        <p:nvSpPr>
          <p:cNvPr id="2" name="Slide Number Placeholder 1">
            <a:extLst>
              <a:ext uri="{FF2B5EF4-FFF2-40B4-BE49-F238E27FC236}">
                <a16:creationId xmlns:a16="http://schemas.microsoft.com/office/drawing/2014/main" id="{586C1752-CC67-3D4D-FD60-50B9C47B0C9E}"/>
              </a:ext>
            </a:extLst>
          </p:cNvPr>
          <p:cNvSpPr>
            <a:spLocks noGrp="1"/>
          </p:cNvSpPr>
          <p:nvPr>
            <p:ph type="sldNum" sz="quarter" idx="12"/>
          </p:nvPr>
        </p:nvSpPr>
        <p:spPr/>
        <p:txBody>
          <a:bodyPr/>
          <a:lstStyle/>
          <a:p>
            <a:fld id="{F46C79FD-C571-418B-AB0F-5EE936C85276}" type="slidenum">
              <a:rPr lang="en-GB" smtClean="0"/>
              <a:t>1</a:t>
            </a:fld>
            <a:endParaRPr lang="en-GB"/>
          </a:p>
        </p:txBody>
      </p:sp>
    </p:spTree>
    <p:extLst>
      <p:ext uri="{BB962C8B-B14F-4D97-AF65-F5344CB8AC3E}">
        <p14:creationId xmlns:p14="http://schemas.microsoft.com/office/powerpoint/2010/main" val="1121371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D7958-2221-557F-46E7-FCA74343B920}"/>
            </a:ext>
          </a:extLst>
        </p:cNvPr>
        <p:cNvGrpSpPr/>
        <p:nvPr/>
      </p:nvGrpSpPr>
      <p:grpSpPr>
        <a:xfrm>
          <a:off x="0" y="0"/>
          <a:ext cx="0" cy="0"/>
          <a:chOff x="0" y="0"/>
          <a:chExt cx="0" cy="0"/>
        </a:xfrm>
      </p:grpSpPr>
      <p:sp>
        <p:nvSpPr>
          <p:cNvPr id="5" name="Rectangle 5">
            <a:extLst>
              <a:ext uri="{FF2B5EF4-FFF2-40B4-BE49-F238E27FC236}">
                <a16:creationId xmlns:a16="http://schemas.microsoft.com/office/drawing/2014/main" id="{AA11AF0F-E265-9CB4-F7E9-4D66F4D1578B}"/>
              </a:ext>
            </a:extLst>
          </p:cNvPr>
          <p:cNvSpPr>
            <a:spLocks noGrp="1" noChangeArrowheads="1"/>
          </p:cNvSpPr>
          <p:nvPr>
            <p:ph type="ctrTitle"/>
          </p:nvPr>
        </p:nvSpPr>
        <p:spPr>
          <a:xfrm>
            <a:off x="1049644" y="1332833"/>
            <a:ext cx="6448654" cy="1400383"/>
          </a:xfrm>
        </p:spPr>
        <p:txBody>
          <a:bodyPr wrap="square">
            <a:spAutoFit/>
          </a:bodyPr>
          <a:lstStyle/>
          <a:p>
            <a:pPr algn="ctr">
              <a:lnSpc>
                <a:spcPct val="100000"/>
              </a:lnSpc>
              <a:spcBef>
                <a:spcPts val="0"/>
              </a:spcBef>
            </a:pPr>
            <a:r>
              <a:rPr lang="en-US" sz="3200" b="1" i="1" kern="0" dirty="0">
                <a:effectLst/>
                <a:latin typeface="Arial" panose="020B0604020202020204" pitchFamily="34" charset="0"/>
                <a:ea typeface="Times New Roman" panose="02020603050405020304" pitchFamily="18" charset="0"/>
              </a:rPr>
              <a:t>METACAST </a:t>
            </a:r>
            <a:br>
              <a:rPr lang="en-US" sz="2800" kern="0" dirty="0">
                <a:effectLst/>
                <a:latin typeface="Arial" panose="020B0604020202020204" pitchFamily="34" charset="0"/>
                <a:ea typeface="Times New Roman" panose="02020603050405020304" pitchFamily="18" charset="0"/>
              </a:rPr>
            </a:br>
            <a:r>
              <a:rPr kumimoji="0" lang="en-US" altLang="en-US" sz="2800" b="0" i="0" u="none" strike="noStrike" kern="1200" cap="none" spc="0" normalizeH="0" baseline="0" noProof="0" dirty="0">
                <a:ln>
                  <a:noFill/>
                </a:ln>
                <a:solidFill>
                  <a:srgbClr val="FFFF00"/>
                </a:solidFill>
                <a:effectLst/>
                <a:uLnTx/>
                <a:uFillTx/>
                <a:latin typeface="Arial"/>
                <a:ea typeface="+mj-ea"/>
                <a:cs typeface="+mj-cs"/>
              </a:rPr>
              <a:t>Mapping, Educating, Training, Applying models in continuous CASTing</a:t>
            </a:r>
            <a:endParaRPr lang="en-GB" altLang="en-US" sz="2800" dirty="0"/>
          </a:p>
        </p:txBody>
      </p:sp>
      <p:pic>
        <p:nvPicPr>
          <p:cNvPr id="133" name="Picture 132">
            <a:extLst>
              <a:ext uri="{FF2B5EF4-FFF2-40B4-BE49-F238E27FC236}">
                <a16:creationId xmlns:a16="http://schemas.microsoft.com/office/drawing/2014/main" id="{FE58C981-5B38-D41F-2C90-069228D9CDAC}"/>
              </a:ext>
            </a:extLst>
          </p:cNvPr>
          <p:cNvPicPr>
            <a:picLocks noChangeAspect="1"/>
          </p:cNvPicPr>
          <p:nvPr/>
        </p:nvPicPr>
        <p:blipFill>
          <a:blip r:embed="rId3"/>
          <a:stretch>
            <a:fillRect/>
          </a:stretch>
        </p:blipFill>
        <p:spPr>
          <a:xfrm>
            <a:off x="1" y="97239"/>
            <a:ext cx="2448560" cy="715215"/>
          </a:xfrm>
          <a:prstGeom prst="rect">
            <a:avLst/>
          </a:prstGeom>
        </p:spPr>
      </p:pic>
      <p:pic>
        <p:nvPicPr>
          <p:cNvPr id="11" name="Picture 10">
            <a:extLst>
              <a:ext uri="{FF2B5EF4-FFF2-40B4-BE49-F238E27FC236}">
                <a16:creationId xmlns:a16="http://schemas.microsoft.com/office/drawing/2014/main" id="{09C8F447-8C71-AC5A-33C4-95D77F6975C0}"/>
              </a:ext>
            </a:extLst>
          </p:cNvPr>
          <p:cNvPicPr>
            <a:picLocks noChangeAspect="1"/>
          </p:cNvPicPr>
          <p:nvPr/>
        </p:nvPicPr>
        <p:blipFill>
          <a:blip r:embed="rId4"/>
          <a:stretch>
            <a:fillRect/>
          </a:stretch>
        </p:blipFill>
        <p:spPr>
          <a:xfrm>
            <a:off x="9816994" y="238931"/>
            <a:ext cx="2292007" cy="545498"/>
          </a:xfrm>
          <a:prstGeom prst="rect">
            <a:avLst/>
          </a:prstGeom>
        </p:spPr>
      </p:pic>
      <p:sp>
        <p:nvSpPr>
          <p:cNvPr id="131" name="TextBox 130">
            <a:extLst>
              <a:ext uri="{FF2B5EF4-FFF2-40B4-BE49-F238E27FC236}">
                <a16:creationId xmlns:a16="http://schemas.microsoft.com/office/drawing/2014/main" id="{CD92E5FC-DA5B-0F11-D7EB-E5253CB690BC}"/>
              </a:ext>
            </a:extLst>
          </p:cNvPr>
          <p:cNvSpPr txBox="1"/>
          <p:nvPr/>
        </p:nvSpPr>
        <p:spPr>
          <a:xfrm>
            <a:off x="963168" y="3108960"/>
            <a:ext cx="5425439" cy="3670236"/>
          </a:xfrm>
          <a:prstGeom prst="rect">
            <a:avLst/>
          </a:prstGeom>
          <a:noFill/>
        </p:spPr>
        <p:txBody>
          <a:bodyPr wrap="square">
            <a:spAutoFit/>
          </a:bodyPr>
          <a:lstStyle/>
          <a:p>
            <a:pPr>
              <a:spcBef>
                <a:spcPts val="300"/>
              </a:spcBef>
              <a:spcAft>
                <a:spcPts val="300"/>
              </a:spcAft>
            </a:pPr>
            <a:r>
              <a:rPr lang="en-US" sz="2800" i="1" kern="0" dirty="0">
                <a:solidFill>
                  <a:schemeClr val="bg1"/>
                </a:solidFill>
                <a:latin typeface="Arial" panose="020B0604020202020204" pitchFamily="34" charset="0"/>
                <a:ea typeface="Times New Roman" panose="02020603050405020304" pitchFamily="18" charset="0"/>
              </a:rPr>
              <a:t>Open discussion with audience on modelling role in continuous casting problem solving &amp; current efforts by stakeholders (experiences, lessons learnt, success stories)</a:t>
            </a:r>
          </a:p>
          <a:p>
            <a:pPr>
              <a:spcBef>
                <a:spcPts val="300"/>
              </a:spcBef>
              <a:spcAft>
                <a:spcPts val="300"/>
              </a:spcAft>
            </a:pPr>
            <a:endParaRPr lang="en-US" i="1" kern="0" dirty="0">
              <a:solidFill>
                <a:schemeClr val="bg1"/>
              </a:solidFill>
              <a:effectLst/>
              <a:latin typeface="Arial" panose="020B0604020202020204" pitchFamily="34" charset="0"/>
              <a:ea typeface="Times New Roman" panose="02020603050405020304" pitchFamily="18" charset="0"/>
            </a:endParaRPr>
          </a:p>
          <a:p>
            <a:pPr>
              <a:spcBef>
                <a:spcPts val="300"/>
              </a:spcBef>
              <a:spcAft>
                <a:spcPts val="300"/>
              </a:spcAft>
            </a:pPr>
            <a:r>
              <a:rPr lang="en-US" sz="1050" i="1" kern="0" dirty="0">
                <a:solidFill>
                  <a:schemeClr val="bg1"/>
                </a:solidFill>
                <a:latin typeface="Arial" panose="020B0604020202020204" pitchFamily="34" charset="0"/>
              </a:rPr>
              <a:t>Disclaimer: Views and opinions expressed are however those of the author(s) only and do not necessarily reflect those of EU/REA, which cannot can be held responsible for them.</a:t>
            </a:r>
            <a:endParaRPr lang="it-IT" sz="1050" i="1" dirty="0">
              <a:solidFill>
                <a:schemeClr val="bg1"/>
              </a:solidFill>
            </a:endParaRPr>
          </a:p>
        </p:txBody>
      </p:sp>
      <p:pic>
        <p:nvPicPr>
          <p:cNvPr id="132" name="Picture 131">
            <a:extLst>
              <a:ext uri="{FF2B5EF4-FFF2-40B4-BE49-F238E27FC236}">
                <a16:creationId xmlns:a16="http://schemas.microsoft.com/office/drawing/2014/main" id="{C884D0E2-BD11-23D1-0C12-1C122AF23652}"/>
              </a:ext>
            </a:extLst>
          </p:cNvPr>
          <p:cNvPicPr>
            <a:picLocks noChangeAspect="1"/>
          </p:cNvPicPr>
          <p:nvPr/>
        </p:nvPicPr>
        <p:blipFill>
          <a:blip r:embed="rId5"/>
          <a:stretch>
            <a:fillRect/>
          </a:stretch>
        </p:blipFill>
        <p:spPr>
          <a:xfrm>
            <a:off x="6529573" y="1503680"/>
            <a:ext cx="5579428" cy="4699406"/>
          </a:xfrm>
          <a:prstGeom prst="rect">
            <a:avLst/>
          </a:prstGeom>
        </p:spPr>
      </p:pic>
      <p:sp>
        <p:nvSpPr>
          <p:cNvPr id="2" name="Slide Number Placeholder 1">
            <a:extLst>
              <a:ext uri="{FF2B5EF4-FFF2-40B4-BE49-F238E27FC236}">
                <a16:creationId xmlns:a16="http://schemas.microsoft.com/office/drawing/2014/main" id="{17F6F6BB-0474-9B04-1DC3-BD7F3E6089F4}"/>
              </a:ext>
            </a:extLst>
          </p:cNvPr>
          <p:cNvSpPr>
            <a:spLocks noGrp="1"/>
          </p:cNvSpPr>
          <p:nvPr>
            <p:ph type="sldNum" sz="quarter" idx="12"/>
          </p:nvPr>
        </p:nvSpPr>
        <p:spPr/>
        <p:txBody>
          <a:bodyPr/>
          <a:lstStyle/>
          <a:p>
            <a:fld id="{F46C79FD-C571-418B-AB0F-5EE936C85276}" type="slidenum">
              <a:rPr lang="en-GB" smtClean="0"/>
              <a:t>2</a:t>
            </a:fld>
            <a:endParaRPr lang="en-GB" dirty="0"/>
          </a:p>
        </p:txBody>
      </p:sp>
    </p:spTree>
    <p:extLst>
      <p:ext uri="{BB962C8B-B14F-4D97-AF65-F5344CB8AC3E}">
        <p14:creationId xmlns:p14="http://schemas.microsoft.com/office/powerpoint/2010/main" val="3995012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6D163-B481-E78D-D498-621C852202D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B5E4AD19-04C2-B999-58C5-CE6BBA87455C}"/>
              </a:ext>
            </a:extLst>
          </p:cNvPr>
          <p:cNvSpPr txBox="1">
            <a:spLocks/>
          </p:cNvSpPr>
          <p:nvPr/>
        </p:nvSpPr>
        <p:spPr>
          <a:xfrm>
            <a:off x="838199" y="436995"/>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IE" altLang="en-US" dirty="0"/>
              <a:t>Wrap - up</a:t>
            </a:r>
          </a:p>
        </p:txBody>
      </p:sp>
      <p:sp>
        <p:nvSpPr>
          <p:cNvPr id="11" name="Content Placeholder 2">
            <a:extLst>
              <a:ext uri="{FF2B5EF4-FFF2-40B4-BE49-F238E27FC236}">
                <a16:creationId xmlns:a16="http://schemas.microsoft.com/office/drawing/2014/main" id="{F8867B23-5BE7-924F-6F34-0C9FB7498FC4}"/>
              </a:ext>
            </a:extLst>
          </p:cNvPr>
          <p:cNvSpPr txBox="1">
            <a:spLocks/>
          </p:cNvSpPr>
          <p:nvPr/>
        </p:nvSpPr>
        <p:spPr>
          <a:xfrm>
            <a:off x="633220" y="1877261"/>
            <a:ext cx="5560316" cy="329635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ClrTx/>
            </a:pPr>
            <a:r>
              <a:rPr lang="en-IE" altLang="en-US" sz="2800" dirty="0"/>
              <a:t>Interesting and useful hints! </a:t>
            </a:r>
          </a:p>
          <a:p>
            <a:pPr>
              <a:spcBef>
                <a:spcPct val="0"/>
              </a:spcBef>
              <a:buClrTx/>
            </a:pPr>
            <a:r>
              <a:rPr lang="en-IE" altLang="en-US" sz="2800" dirty="0"/>
              <a:t>Asking for ‘volunteers’ for interviews/exchanging ideas on the topics discussed (make also use of our social media accounts, e.g. posts on </a:t>
            </a:r>
            <a:r>
              <a:rPr lang="en-IE" altLang="en-US" sz="2800" dirty="0" err="1"/>
              <a:t>LinkedIN</a:t>
            </a:r>
            <a:r>
              <a:rPr lang="en-IE" altLang="en-US" sz="2800" dirty="0"/>
              <a:t> to boost discussions)!</a:t>
            </a:r>
          </a:p>
        </p:txBody>
      </p:sp>
      <p:pic>
        <p:nvPicPr>
          <p:cNvPr id="13" name="Picture 12" descr="A group of people working in a factory&#10;&#10;AI-generated content may be incorrect.">
            <a:extLst>
              <a:ext uri="{FF2B5EF4-FFF2-40B4-BE49-F238E27FC236}">
                <a16:creationId xmlns:a16="http://schemas.microsoft.com/office/drawing/2014/main" id="{D8124264-715D-1488-DFED-FA3F7D1B623E}"/>
              </a:ext>
            </a:extLst>
          </p:cNvPr>
          <p:cNvPicPr>
            <a:picLocks noChangeAspect="1"/>
          </p:cNvPicPr>
          <p:nvPr/>
        </p:nvPicPr>
        <p:blipFill>
          <a:blip r:embed="rId3"/>
          <a:stretch>
            <a:fillRect/>
          </a:stretch>
        </p:blipFill>
        <p:spPr>
          <a:xfrm>
            <a:off x="6507805" y="586699"/>
            <a:ext cx="5244829" cy="5244829"/>
          </a:xfrm>
          <a:prstGeom prst="rect">
            <a:avLst/>
          </a:prstGeom>
        </p:spPr>
      </p:pic>
      <p:pic>
        <p:nvPicPr>
          <p:cNvPr id="2" name="Picture 1">
            <a:extLst>
              <a:ext uri="{FF2B5EF4-FFF2-40B4-BE49-F238E27FC236}">
                <a16:creationId xmlns:a16="http://schemas.microsoft.com/office/drawing/2014/main" id="{BBDB8031-C674-BDC0-4EBE-B980BA6738C4}"/>
              </a:ext>
            </a:extLst>
          </p:cNvPr>
          <p:cNvPicPr>
            <a:picLocks noChangeAspect="1"/>
          </p:cNvPicPr>
          <p:nvPr/>
        </p:nvPicPr>
        <p:blipFill>
          <a:blip r:embed="rId4"/>
          <a:stretch>
            <a:fillRect/>
          </a:stretch>
        </p:blipFill>
        <p:spPr>
          <a:xfrm>
            <a:off x="332836" y="5831528"/>
            <a:ext cx="2682472" cy="786452"/>
          </a:xfrm>
          <a:prstGeom prst="rect">
            <a:avLst/>
          </a:prstGeom>
        </p:spPr>
      </p:pic>
    </p:spTree>
    <p:extLst>
      <p:ext uri="{BB962C8B-B14F-4D97-AF65-F5344CB8AC3E}">
        <p14:creationId xmlns:p14="http://schemas.microsoft.com/office/powerpoint/2010/main" val="1937075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E5AE6-5923-5CCB-3231-334932865C11}"/>
            </a:ext>
          </a:extLst>
        </p:cNvPr>
        <p:cNvGrpSpPr/>
        <p:nvPr/>
      </p:nvGrpSpPr>
      <p:grpSpPr>
        <a:xfrm>
          <a:off x="0" y="0"/>
          <a:ext cx="0" cy="0"/>
          <a:chOff x="0" y="0"/>
          <a:chExt cx="0" cy="0"/>
        </a:xfrm>
      </p:grpSpPr>
      <p:pic>
        <p:nvPicPr>
          <p:cNvPr id="1030" name="Picture 6" descr="Foto gratuito i bambini si divertono come boy scout">
            <a:extLst>
              <a:ext uri="{FF2B5EF4-FFF2-40B4-BE49-F238E27FC236}">
                <a16:creationId xmlns:a16="http://schemas.microsoft.com/office/drawing/2014/main" id="{DB8F5463-2343-99F5-5D0F-0661E89050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808"/>
          <a:stretch/>
        </p:blipFill>
        <p:spPr bwMode="auto">
          <a:xfrm>
            <a:off x="1598315" y="1434022"/>
            <a:ext cx="8824679" cy="49498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7C996251-FA96-8E9D-CCAE-74C111A34671}"/>
              </a:ext>
            </a:extLst>
          </p:cNvPr>
          <p:cNvSpPr txBox="1">
            <a:spLocks/>
          </p:cNvSpPr>
          <p:nvPr/>
        </p:nvSpPr>
        <p:spPr>
          <a:xfrm>
            <a:off x="838199" y="436995"/>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IE" altLang="en-US" dirty="0"/>
              <a:t>Modelling &amp; Clustering</a:t>
            </a:r>
          </a:p>
        </p:txBody>
      </p:sp>
      <p:sp>
        <p:nvSpPr>
          <p:cNvPr id="11" name="Content Placeholder 2">
            <a:extLst>
              <a:ext uri="{FF2B5EF4-FFF2-40B4-BE49-F238E27FC236}">
                <a16:creationId xmlns:a16="http://schemas.microsoft.com/office/drawing/2014/main" id="{2A46A51D-ED11-31BA-74DB-08DCDBB02A86}"/>
              </a:ext>
            </a:extLst>
          </p:cNvPr>
          <p:cNvSpPr txBox="1">
            <a:spLocks/>
          </p:cNvSpPr>
          <p:nvPr/>
        </p:nvSpPr>
        <p:spPr>
          <a:xfrm>
            <a:off x="633220" y="1877261"/>
            <a:ext cx="5560316" cy="329635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ClrTx/>
            </a:pPr>
            <a:endParaRPr lang="en-IE" altLang="en-US" sz="2800" dirty="0"/>
          </a:p>
        </p:txBody>
      </p:sp>
      <p:pic>
        <p:nvPicPr>
          <p:cNvPr id="2" name="Picture 1">
            <a:extLst>
              <a:ext uri="{FF2B5EF4-FFF2-40B4-BE49-F238E27FC236}">
                <a16:creationId xmlns:a16="http://schemas.microsoft.com/office/drawing/2014/main" id="{695DABAD-5705-112B-ED73-46E0046BF75A}"/>
              </a:ext>
            </a:extLst>
          </p:cNvPr>
          <p:cNvPicPr>
            <a:picLocks noChangeAspect="1"/>
          </p:cNvPicPr>
          <p:nvPr/>
        </p:nvPicPr>
        <p:blipFill>
          <a:blip r:embed="rId4"/>
          <a:stretch>
            <a:fillRect/>
          </a:stretch>
        </p:blipFill>
        <p:spPr>
          <a:xfrm>
            <a:off x="8964772" y="222325"/>
            <a:ext cx="2682472" cy="786452"/>
          </a:xfrm>
          <a:prstGeom prst="rect">
            <a:avLst/>
          </a:prstGeom>
        </p:spPr>
      </p:pic>
      <p:sp>
        <p:nvSpPr>
          <p:cNvPr id="6" name="TextBox 5">
            <a:extLst>
              <a:ext uri="{FF2B5EF4-FFF2-40B4-BE49-F238E27FC236}">
                <a16:creationId xmlns:a16="http://schemas.microsoft.com/office/drawing/2014/main" id="{BBC4B2FA-CE02-8F1C-6003-601964BEB782}"/>
              </a:ext>
            </a:extLst>
          </p:cNvPr>
          <p:cNvSpPr txBox="1"/>
          <p:nvPr/>
        </p:nvSpPr>
        <p:spPr>
          <a:xfrm>
            <a:off x="2049419" y="2250479"/>
            <a:ext cx="8093159" cy="1446550"/>
          </a:xfrm>
          <a:prstGeom prst="rect">
            <a:avLst/>
          </a:prstGeom>
          <a:noFill/>
        </p:spPr>
        <p:txBody>
          <a:bodyPr wrap="square">
            <a:spAutoFit/>
          </a:bodyPr>
          <a:lstStyle/>
          <a:p>
            <a:r>
              <a:rPr lang="en-US" sz="4400" b="1" i="1" dirty="0">
                <a:solidFill>
                  <a:schemeClr val="accent1">
                    <a:lumMod val="20000"/>
                    <a:lumOff val="80000"/>
                  </a:schemeClr>
                </a:solidFill>
                <a:effectLst/>
                <a:latin typeface="Google Sans"/>
              </a:rPr>
              <a:t>If you want to go fast, go alone. </a:t>
            </a:r>
          </a:p>
          <a:p>
            <a:r>
              <a:rPr lang="en-US" sz="4400" b="1" i="1" dirty="0">
                <a:solidFill>
                  <a:schemeClr val="accent1">
                    <a:lumMod val="20000"/>
                    <a:lumOff val="80000"/>
                  </a:schemeClr>
                </a:solidFill>
                <a:effectLst/>
                <a:latin typeface="Google Sans"/>
              </a:rPr>
              <a:t>If you want to go far, go together</a:t>
            </a:r>
            <a:endParaRPr lang="it-IT" sz="4400" b="1" i="1" dirty="0">
              <a:solidFill>
                <a:schemeClr val="accent1">
                  <a:lumMod val="20000"/>
                  <a:lumOff val="80000"/>
                </a:schemeClr>
              </a:solidFill>
            </a:endParaRPr>
          </a:p>
        </p:txBody>
      </p:sp>
    </p:spTree>
    <p:extLst>
      <p:ext uri="{BB962C8B-B14F-4D97-AF65-F5344CB8AC3E}">
        <p14:creationId xmlns:p14="http://schemas.microsoft.com/office/powerpoint/2010/main" val="3425925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B0A8D-038D-A467-8805-0835145389CD}"/>
            </a:ext>
          </a:extLst>
        </p:cNvPr>
        <p:cNvGrpSpPr/>
        <p:nvPr/>
      </p:nvGrpSpPr>
      <p:grpSpPr>
        <a:xfrm>
          <a:off x="0" y="0"/>
          <a:ext cx="0" cy="0"/>
          <a:chOff x="0" y="0"/>
          <a:chExt cx="0" cy="0"/>
        </a:xfrm>
      </p:grpSpPr>
      <p:pic>
        <p:nvPicPr>
          <p:cNvPr id="133" name="Picture 132">
            <a:extLst>
              <a:ext uri="{FF2B5EF4-FFF2-40B4-BE49-F238E27FC236}">
                <a16:creationId xmlns:a16="http://schemas.microsoft.com/office/drawing/2014/main" id="{81682C8E-3C2A-52AE-D7B7-A254C255D844}"/>
              </a:ext>
            </a:extLst>
          </p:cNvPr>
          <p:cNvPicPr>
            <a:picLocks noChangeAspect="1"/>
          </p:cNvPicPr>
          <p:nvPr/>
        </p:nvPicPr>
        <p:blipFill>
          <a:blip r:embed="rId3"/>
          <a:stretch>
            <a:fillRect/>
          </a:stretch>
        </p:blipFill>
        <p:spPr>
          <a:xfrm>
            <a:off x="1" y="97239"/>
            <a:ext cx="2448560" cy="715215"/>
          </a:xfrm>
          <a:prstGeom prst="rect">
            <a:avLst/>
          </a:prstGeom>
        </p:spPr>
      </p:pic>
      <p:pic>
        <p:nvPicPr>
          <p:cNvPr id="11" name="Picture 10">
            <a:extLst>
              <a:ext uri="{FF2B5EF4-FFF2-40B4-BE49-F238E27FC236}">
                <a16:creationId xmlns:a16="http://schemas.microsoft.com/office/drawing/2014/main" id="{EACA8CEA-15EB-A158-4B32-1C5406C8A1D7}"/>
              </a:ext>
            </a:extLst>
          </p:cNvPr>
          <p:cNvPicPr>
            <a:picLocks noChangeAspect="1"/>
          </p:cNvPicPr>
          <p:nvPr/>
        </p:nvPicPr>
        <p:blipFill>
          <a:blip r:embed="rId4"/>
          <a:stretch>
            <a:fillRect/>
          </a:stretch>
        </p:blipFill>
        <p:spPr>
          <a:xfrm>
            <a:off x="9816994" y="238931"/>
            <a:ext cx="2292007" cy="545498"/>
          </a:xfrm>
          <a:prstGeom prst="rect">
            <a:avLst/>
          </a:prstGeom>
        </p:spPr>
      </p:pic>
      <p:pic>
        <p:nvPicPr>
          <p:cNvPr id="132" name="Picture 131">
            <a:extLst>
              <a:ext uri="{FF2B5EF4-FFF2-40B4-BE49-F238E27FC236}">
                <a16:creationId xmlns:a16="http://schemas.microsoft.com/office/drawing/2014/main" id="{9B37ECC7-9187-778A-3A07-C80E2C6E8474}"/>
              </a:ext>
            </a:extLst>
          </p:cNvPr>
          <p:cNvPicPr>
            <a:picLocks noChangeAspect="1"/>
          </p:cNvPicPr>
          <p:nvPr/>
        </p:nvPicPr>
        <p:blipFill>
          <a:blip r:embed="rId5"/>
          <a:stretch>
            <a:fillRect/>
          </a:stretch>
        </p:blipFill>
        <p:spPr>
          <a:xfrm>
            <a:off x="7091223" y="1286420"/>
            <a:ext cx="4769416" cy="4017154"/>
          </a:xfrm>
          <a:prstGeom prst="rect">
            <a:avLst/>
          </a:prstGeom>
        </p:spPr>
      </p:pic>
      <p:sp>
        <p:nvSpPr>
          <p:cNvPr id="2" name="Slide Number Placeholder 1">
            <a:extLst>
              <a:ext uri="{FF2B5EF4-FFF2-40B4-BE49-F238E27FC236}">
                <a16:creationId xmlns:a16="http://schemas.microsoft.com/office/drawing/2014/main" id="{D1837477-80FA-B33D-806A-6753617E5322}"/>
              </a:ext>
            </a:extLst>
          </p:cNvPr>
          <p:cNvSpPr>
            <a:spLocks noGrp="1"/>
          </p:cNvSpPr>
          <p:nvPr>
            <p:ph type="sldNum" sz="quarter" idx="12"/>
          </p:nvPr>
        </p:nvSpPr>
        <p:spPr/>
        <p:txBody>
          <a:bodyPr/>
          <a:lstStyle/>
          <a:p>
            <a:fld id="{F46C79FD-C571-418B-AB0F-5EE936C85276}" type="slidenum">
              <a:rPr lang="en-GB" smtClean="0"/>
              <a:t>5</a:t>
            </a:fld>
            <a:endParaRPr lang="en-GB" dirty="0"/>
          </a:p>
        </p:txBody>
      </p:sp>
      <p:sp>
        <p:nvSpPr>
          <p:cNvPr id="6" name="Title 1">
            <a:extLst>
              <a:ext uri="{FF2B5EF4-FFF2-40B4-BE49-F238E27FC236}">
                <a16:creationId xmlns:a16="http://schemas.microsoft.com/office/drawing/2014/main" id="{4A3DB866-7522-3384-4F69-30830131223B}"/>
              </a:ext>
            </a:extLst>
          </p:cNvPr>
          <p:cNvSpPr txBox="1">
            <a:spLocks/>
          </p:cNvSpPr>
          <p:nvPr/>
        </p:nvSpPr>
        <p:spPr>
          <a:xfrm>
            <a:off x="228599" y="1108403"/>
            <a:ext cx="4611625" cy="730882"/>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IE" altLang="en-US" dirty="0">
                <a:solidFill>
                  <a:schemeClr val="bg1"/>
                </a:solidFill>
              </a:rPr>
              <a:t>Thank you and…</a:t>
            </a:r>
          </a:p>
        </p:txBody>
      </p:sp>
      <p:sp>
        <p:nvSpPr>
          <p:cNvPr id="7" name="Title 1">
            <a:extLst>
              <a:ext uri="{FF2B5EF4-FFF2-40B4-BE49-F238E27FC236}">
                <a16:creationId xmlns:a16="http://schemas.microsoft.com/office/drawing/2014/main" id="{D6C14EA3-E237-0E61-1535-DC56B197AC84}"/>
              </a:ext>
            </a:extLst>
          </p:cNvPr>
          <p:cNvSpPr txBox="1">
            <a:spLocks/>
          </p:cNvSpPr>
          <p:nvPr/>
        </p:nvSpPr>
        <p:spPr>
          <a:xfrm>
            <a:off x="4696309" y="5717701"/>
            <a:ext cx="6266688" cy="59614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IE" altLang="en-US" dirty="0">
                <a:solidFill>
                  <a:schemeClr val="bg1"/>
                </a:solidFill>
              </a:rPr>
              <a:t>… keep onboard for news!</a:t>
            </a:r>
          </a:p>
        </p:txBody>
      </p:sp>
      <p:pic>
        <p:nvPicPr>
          <p:cNvPr id="8" name="Picture 7">
            <a:extLst>
              <a:ext uri="{FF2B5EF4-FFF2-40B4-BE49-F238E27FC236}">
                <a16:creationId xmlns:a16="http://schemas.microsoft.com/office/drawing/2014/main" id="{CD96E777-18BD-78FF-8E34-37C59D41423F}"/>
              </a:ext>
            </a:extLst>
          </p:cNvPr>
          <p:cNvPicPr>
            <a:picLocks noChangeAspect="1"/>
          </p:cNvPicPr>
          <p:nvPr/>
        </p:nvPicPr>
        <p:blipFill>
          <a:blip r:embed="rId6"/>
          <a:stretch>
            <a:fillRect/>
          </a:stretch>
        </p:blipFill>
        <p:spPr>
          <a:xfrm>
            <a:off x="1224281" y="2135234"/>
            <a:ext cx="4334902" cy="2482695"/>
          </a:xfrm>
          <a:prstGeom prst="rect">
            <a:avLst/>
          </a:prstGeom>
        </p:spPr>
      </p:pic>
      <p:sp>
        <p:nvSpPr>
          <p:cNvPr id="9" name="TextBox 8">
            <a:extLst>
              <a:ext uri="{FF2B5EF4-FFF2-40B4-BE49-F238E27FC236}">
                <a16:creationId xmlns:a16="http://schemas.microsoft.com/office/drawing/2014/main" id="{0523728A-3068-3636-83E1-3B59E32A4EB1}"/>
              </a:ext>
            </a:extLst>
          </p:cNvPr>
          <p:cNvSpPr txBox="1"/>
          <p:nvPr/>
        </p:nvSpPr>
        <p:spPr>
          <a:xfrm>
            <a:off x="838200" y="4778461"/>
            <a:ext cx="6083808" cy="596146"/>
          </a:xfrm>
          <a:prstGeom prst="rect">
            <a:avLst/>
          </a:prstGeom>
          <a:noFill/>
        </p:spPr>
        <p:txBody>
          <a:bodyPr wrap="square">
            <a:spAutoFit/>
          </a:bodyPr>
          <a:lstStyle/>
          <a:p>
            <a:r>
              <a:rPr lang="it-IT" sz="1600" dirty="0">
                <a:solidFill>
                  <a:schemeClr val="bg1"/>
                </a:solidFill>
                <a:hlinkClick r:id="rId7">
                  <a:extLst>
                    <a:ext uri="{A12FA001-AC4F-418D-AE19-62706E023703}">
                      <ahyp:hlinkClr xmlns:ahyp="http://schemas.microsoft.com/office/drawing/2018/hyperlinkcolor" val="tx"/>
                    </a:ext>
                  </a:extLst>
                </a:hlinkClick>
              </a:rPr>
              <a:t>https://metacast-project.eu/</a:t>
            </a:r>
            <a:endParaRPr lang="it-IT" sz="1600" dirty="0">
              <a:solidFill>
                <a:schemeClr val="bg1"/>
              </a:solidFill>
            </a:endParaRPr>
          </a:p>
          <a:p>
            <a:r>
              <a:rPr lang="it-IT" sz="1600" dirty="0">
                <a:solidFill>
                  <a:schemeClr val="bg1"/>
                </a:solidFill>
              </a:rPr>
              <a:t>https://www.linkedin.com/company/105728781/admin/dashboard/</a:t>
            </a:r>
          </a:p>
        </p:txBody>
      </p:sp>
    </p:spTree>
    <p:extLst>
      <p:ext uri="{BB962C8B-B14F-4D97-AF65-F5344CB8AC3E}">
        <p14:creationId xmlns:p14="http://schemas.microsoft.com/office/powerpoint/2010/main" val="1308445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4641A-AF88-73A2-873C-D5E5D7417239}"/>
            </a:ext>
          </a:extLst>
        </p:cNvPr>
        <p:cNvGrpSpPr/>
        <p:nvPr/>
      </p:nvGrpSpPr>
      <p:grpSpPr>
        <a:xfrm>
          <a:off x="0" y="0"/>
          <a:ext cx="0" cy="0"/>
          <a:chOff x="0" y="0"/>
          <a:chExt cx="0" cy="0"/>
        </a:xfrm>
      </p:grpSpPr>
      <p:pic>
        <p:nvPicPr>
          <p:cNvPr id="15" name="Imagen 14">
            <a:extLst>
              <a:ext uri="{FF2B5EF4-FFF2-40B4-BE49-F238E27FC236}">
                <a16:creationId xmlns:a16="http://schemas.microsoft.com/office/drawing/2014/main" id="{2DB963A9-A86E-895F-BFE6-26AACEDC5B86}"/>
              </a:ext>
            </a:extLst>
          </p:cNvPr>
          <p:cNvPicPr>
            <a:picLocks noChangeAspect="1"/>
          </p:cNvPicPr>
          <p:nvPr/>
        </p:nvPicPr>
        <p:blipFill>
          <a:blip r:embed="rId2"/>
          <a:srcRect l="1" t="-1080" r="3311" b="-1"/>
          <a:stretch/>
        </p:blipFill>
        <p:spPr>
          <a:xfrm>
            <a:off x="2616" y="2094135"/>
            <a:ext cx="2880284" cy="4763864"/>
          </a:xfrm>
          <a:prstGeom prst="rect">
            <a:avLst/>
          </a:prstGeom>
        </p:spPr>
      </p:pic>
      <p:pic>
        <p:nvPicPr>
          <p:cNvPr id="34" name="Imagen 33" descr="Un dibujo de una persona&#10;&#10;El contenido generado por IA puede ser incorrecto.">
            <a:extLst>
              <a:ext uri="{FF2B5EF4-FFF2-40B4-BE49-F238E27FC236}">
                <a16:creationId xmlns:a16="http://schemas.microsoft.com/office/drawing/2014/main" id="{53526253-3617-F862-D8F5-3090FC5B3953}"/>
              </a:ext>
            </a:extLst>
          </p:cNvPr>
          <p:cNvPicPr>
            <a:picLocks noChangeAspect="1"/>
          </p:cNvPicPr>
          <p:nvPr/>
        </p:nvPicPr>
        <p:blipFill>
          <a:blip r:embed="rId3">
            <a:extLst>
              <a:ext uri="{28A0092B-C50C-407E-A947-70E740481C1C}">
                <a14:useLocalDpi xmlns:a14="http://schemas.microsoft.com/office/drawing/2010/main" val="0"/>
              </a:ext>
            </a:extLst>
          </a:blip>
          <a:srcRect l="23528" t="35650" r="500" b="33066"/>
          <a:stretch/>
        </p:blipFill>
        <p:spPr>
          <a:xfrm>
            <a:off x="2882900" y="-11283"/>
            <a:ext cx="9309100" cy="2156326"/>
          </a:xfrm>
          <a:prstGeom prst="rect">
            <a:avLst/>
          </a:prstGeom>
        </p:spPr>
      </p:pic>
      <p:sp>
        <p:nvSpPr>
          <p:cNvPr id="7" name="Elipse 6">
            <a:extLst>
              <a:ext uri="{FF2B5EF4-FFF2-40B4-BE49-F238E27FC236}">
                <a16:creationId xmlns:a16="http://schemas.microsoft.com/office/drawing/2014/main" id="{C41A33CB-AE15-744B-DACE-70A4AABF708B}"/>
              </a:ext>
            </a:extLst>
          </p:cNvPr>
          <p:cNvSpPr/>
          <p:nvPr/>
        </p:nvSpPr>
        <p:spPr>
          <a:xfrm>
            <a:off x="-364166" y="-709278"/>
            <a:ext cx="3727450" cy="372745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descr="Logotipo&#10;&#10;El contenido generado por IA puede ser incorrecto.">
            <a:extLst>
              <a:ext uri="{FF2B5EF4-FFF2-40B4-BE49-F238E27FC236}">
                <a16:creationId xmlns:a16="http://schemas.microsoft.com/office/drawing/2014/main" id="{EC7719EF-1749-F9C4-515C-EC38193A36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360" y="1000176"/>
            <a:ext cx="2408973" cy="578081"/>
          </a:xfrm>
          <a:prstGeom prst="rect">
            <a:avLst/>
          </a:prstGeom>
        </p:spPr>
      </p:pic>
      <p:sp>
        <p:nvSpPr>
          <p:cNvPr id="8" name="Elipse 7">
            <a:extLst>
              <a:ext uri="{FF2B5EF4-FFF2-40B4-BE49-F238E27FC236}">
                <a16:creationId xmlns:a16="http://schemas.microsoft.com/office/drawing/2014/main" id="{7A50F062-1FCA-BC8D-CBF7-A3EF90C88825}"/>
              </a:ext>
            </a:extLst>
          </p:cNvPr>
          <p:cNvSpPr/>
          <p:nvPr/>
        </p:nvSpPr>
        <p:spPr>
          <a:xfrm>
            <a:off x="-539300" y="-884412"/>
            <a:ext cx="4077718" cy="4077718"/>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57FD6FB5-2838-8D4A-5B1A-2F1FA90B010A}"/>
              </a:ext>
            </a:extLst>
          </p:cNvPr>
          <p:cNvSpPr txBox="1"/>
          <p:nvPr/>
        </p:nvSpPr>
        <p:spPr>
          <a:xfrm>
            <a:off x="3727449" y="1573045"/>
            <a:ext cx="8150225" cy="523220"/>
          </a:xfrm>
          <a:prstGeom prst="rect">
            <a:avLst/>
          </a:prstGeom>
          <a:noFill/>
        </p:spPr>
        <p:txBody>
          <a:bodyPr wrap="square" rtlCol="0">
            <a:spAutoFit/>
          </a:bodyPr>
          <a:lstStyle/>
          <a:p>
            <a:r>
              <a:rPr lang="es-ES" sz="2800" b="1" spc="300" dirty="0">
                <a:solidFill>
                  <a:srgbClr val="575756"/>
                </a:solidFill>
                <a:latin typeface="Arial" panose="020B0604020202020204" pitchFamily="34" charset="0"/>
                <a:cs typeface="Arial" panose="020B0604020202020204" pitchFamily="34" charset="0"/>
              </a:rPr>
              <a:t>NEXT SEMINAR :SIDENOR &amp; SWERIM</a:t>
            </a:r>
          </a:p>
        </p:txBody>
      </p:sp>
      <p:pic>
        <p:nvPicPr>
          <p:cNvPr id="39" name="Imagen 38">
            <a:extLst>
              <a:ext uri="{FF2B5EF4-FFF2-40B4-BE49-F238E27FC236}">
                <a16:creationId xmlns:a16="http://schemas.microsoft.com/office/drawing/2014/main" id="{EB4B1A2F-5771-3FBA-DF48-AFD89748A86B}"/>
              </a:ext>
            </a:extLst>
          </p:cNvPr>
          <p:cNvPicPr>
            <a:picLocks noChangeAspect="1"/>
          </p:cNvPicPr>
          <p:nvPr/>
        </p:nvPicPr>
        <p:blipFill>
          <a:blip r:embed="rId5"/>
          <a:srcRect r="19500" b="30707"/>
          <a:stretch/>
        </p:blipFill>
        <p:spPr>
          <a:xfrm>
            <a:off x="7989912" y="4007019"/>
            <a:ext cx="4202088" cy="2850981"/>
          </a:xfrm>
          <a:prstGeom prst="rect">
            <a:avLst/>
          </a:prstGeom>
        </p:spPr>
      </p:pic>
      <p:grpSp>
        <p:nvGrpSpPr>
          <p:cNvPr id="2" name="Grupo 1">
            <a:extLst>
              <a:ext uri="{FF2B5EF4-FFF2-40B4-BE49-F238E27FC236}">
                <a16:creationId xmlns:a16="http://schemas.microsoft.com/office/drawing/2014/main" id="{9F92A4F6-CCFB-80FD-5ABB-12313C98EAB7}"/>
              </a:ext>
            </a:extLst>
          </p:cNvPr>
          <p:cNvGrpSpPr/>
          <p:nvPr/>
        </p:nvGrpSpPr>
        <p:grpSpPr>
          <a:xfrm>
            <a:off x="3727449" y="2619332"/>
            <a:ext cx="4220327" cy="3897208"/>
            <a:chOff x="1325754" y="2540984"/>
            <a:chExt cx="4220327" cy="3897208"/>
          </a:xfrm>
        </p:grpSpPr>
        <p:sp>
          <p:nvSpPr>
            <p:cNvPr id="13" name="CuadroTexto 12">
              <a:extLst>
                <a:ext uri="{FF2B5EF4-FFF2-40B4-BE49-F238E27FC236}">
                  <a16:creationId xmlns:a16="http://schemas.microsoft.com/office/drawing/2014/main" id="{9E95A5D7-EC17-184E-F9B9-28DD5BCC2219}"/>
                </a:ext>
              </a:extLst>
            </p:cNvPr>
            <p:cNvSpPr txBox="1"/>
            <p:nvPr/>
          </p:nvSpPr>
          <p:spPr>
            <a:xfrm>
              <a:off x="1325754" y="2540984"/>
              <a:ext cx="1922321" cy="523220"/>
            </a:xfrm>
            <a:prstGeom prst="rect">
              <a:avLst/>
            </a:prstGeom>
            <a:noFill/>
          </p:spPr>
          <p:txBody>
            <a:bodyPr wrap="none" rtlCol="0">
              <a:spAutoFit/>
            </a:bodyPr>
            <a:lstStyle/>
            <a:p>
              <a:r>
                <a:rPr lang="es-ES" sz="2800" b="1" i="1" dirty="0">
                  <a:solidFill>
                    <a:srgbClr val="EB0614"/>
                  </a:solidFill>
                  <a:latin typeface="Arial" panose="020B0604020202020204" pitchFamily="34" charset="0"/>
                  <a:cs typeface="Arial" panose="020B0604020202020204" pitchFamily="34" charset="0"/>
                </a:rPr>
                <a:t>· </a:t>
              </a:r>
              <a:r>
                <a:rPr lang="es-ES" sz="2800" b="1" i="1" dirty="0" err="1">
                  <a:solidFill>
                    <a:srgbClr val="EB0614"/>
                  </a:solidFill>
                  <a:latin typeface="Arial" panose="020B0604020202020204" pitchFamily="34" charset="0"/>
                  <a:cs typeface="Arial" panose="020B0604020202020204" pitchFamily="34" charset="0"/>
                </a:rPr>
                <a:t>Join</a:t>
              </a:r>
              <a:r>
                <a:rPr lang="es-ES" sz="2800" b="1" i="1" dirty="0">
                  <a:solidFill>
                    <a:srgbClr val="EB0614"/>
                  </a:solidFill>
                  <a:latin typeface="Arial" panose="020B0604020202020204" pitchFamily="34" charset="0"/>
                  <a:cs typeface="Arial" panose="020B0604020202020204" pitchFamily="34" charset="0"/>
                </a:rPr>
                <a:t> </a:t>
              </a:r>
              <a:r>
                <a:rPr lang="es-ES" sz="2800" b="1" i="1" dirty="0" err="1">
                  <a:solidFill>
                    <a:srgbClr val="EB0614"/>
                  </a:solidFill>
                  <a:latin typeface="Arial" panose="020B0604020202020204" pitchFamily="34" charset="0"/>
                  <a:cs typeface="Arial" panose="020B0604020202020204" pitchFamily="34" charset="0"/>
                </a:rPr>
                <a:t>Us</a:t>
              </a:r>
              <a:r>
                <a:rPr lang="es-ES" sz="2800" b="1" i="1" dirty="0">
                  <a:solidFill>
                    <a:srgbClr val="EB0614"/>
                  </a:solidFill>
                  <a:latin typeface="Arial" panose="020B0604020202020204" pitchFamily="34" charset="0"/>
                  <a:cs typeface="Arial" panose="020B0604020202020204" pitchFamily="34" charset="0"/>
                </a:rPr>
                <a:t> ·</a:t>
              </a:r>
            </a:p>
          </p:txBody>
        </p:sp>
        <p:pic>
          <p:nvPicPr>
            <p:cNvPr id="17" name="Imagen 16">
              <a:extLst>
                <a:ext uri="{FF2B5EF4-FFF2-40B4-BE49-F238E27FC236}">
                  <a16:creationId xmlns:a16="http://schemas.microsoft.com/office/drawing/2014/main" id="{5E77680B-6B22-8480-8176-207616F84FA2}"/>
                </a:ext>
              </a:extLst>
            </p:cNvPr>
            <p:cNvPicPr>
              <a:picLocks noChangeAspect="1"/>
            </p:cNvPicPr>
            <p:nvPr/>
          </p:nvPicPr>
          <p:blipFill>
            <a:blip r:embed="rId6">
              <a:duotone>
                <a:schemeClr val="bg2">
                  <a:shade val="45000"/>
                  <a:satMod val="135000"/>
                </a:schemeClr>
                <a:prstClr val="white"/>
              </a:duotone>
            </a:blip>
            <a:stretch>
              <a:fillRect/>
            </a:stretch>
          </p:blipFill>
          <p:spPr>
            <a:xfrm>
              <a:off x="1325754" y="3347843"/>
              <a:ext cx="494523" cy="494523"/>
            </a:xfrm>
            <a:prstGeom prst="rect">
              <a:avLst/>
            </a:prstGeom>
          </p:spPr>
        </p:pic>
        <p:pic>
          <p:nvPicPr>
            <p:cNvPr id="27" name="Imagen 26">
              <a:extLst>
                <a:ext uri="{FF2B5EF4-FFF2-40B4-BE49-F238E27FC236}">
                  <a16:creationId xmlns:a16="http://schemas.microsoft.com/office/drawing/2014/main" id="{DD929E5E-F010-2561-348A-3A3D366D7D9F}"/>
                </a:ext>
              </a:extLst>
            </p:cNvPr>
            <p:cNvPicPr>
              <a:picLocks noChangeAspect="1"/>
            </p:cNvPicPr>
            <p:nvPr/>
          </p:nvPicPr>
          <p:blipFill>
            <a:blip r:embed="rId7">
              <a:duotone>
                <a:schemeClr val="bg2">
                  <a:shade val="45000"/>
                  <a:satMod val="135000"/>
                </a:schemeClr>
                <a:prstClr val="white"/>
              </a:duotone>
            </a:blip>
            <a:stretch>
              <a:fillRect/>
            </a:stretch>
          </p:blipFill>
          <p:spPr>
            <a:xfrm>
              <a:off x="1385658" y="4199905"/>
              <a:ext cx="374714" cy="374714"/>
            </a:xfrm>
            <a:prstGeom prst="rect">
              <a:avLst/>
            </a:prstGeom>
          </p:spPr>
        </p:pic>
        <p:sp>
          <p:nvSpPr>
            <p:cNvPr id="30" name="CuadroTexto 29">
              <a:extLst>
                <a:ext uri="{FF2B5EF4-FFF2-40B4-BE49-F238E27FC236}">
                  <a16:creationId xmlns:a16="http://schemas.microsoft.com/office/drawing/2014/main" id="{2027AA79-A7E8-8B2D-F972-4F716712C71F}"/>
                </a:ext>
              </a:extLst>
            </p:cNvPr>
            <p:cNvSpPr txBox="1"/>
            <p:nvPr/>
          </p:nvSpPr>
          <p:spPr>
            <a:xfrm>
              <a:off x="2036787" y="4156430"/>
              <a:ext cx="1330429" cy="461665"/>
            </a:xfrm>
            <a:prstGeom prst="rect">
              <a:avLst/>
            </a:prstGeom>
            <a:noFill/>
          </p:spPr>
          <p:txBody>
            <a:bodyPr wrap="none" rtlCol="0">
              <a:spAutoFit/>
            </a:bodyPr>
            <a:lstStyle/>
            <a:p>
              <a:r>
                <a:rPr lang="es-ES" sz="2400" b="1" spc="300" dirty="0" err="1">
                  <a:solidFill>
                    <a:srgbClr val="575756"/>
                  </a:solidFill>
                  <a:latin typeface="Arial" panose="020B0604020202020204" pitchFamily="34" charset="0"/>
                  <a:cs typeface="Arial" panose="020B0604020202020204" pitchFamily="34" charset="0"/>
                </a:rPr>
                <a:t>Teams</a:t>
              </a:r>
              <a:endParaRPr lang="es-ES" sz="2400" b="1" spc="300" dirty="0">
                <a:solidFill>
                  <a:srgbClr val="575756"/>
                </a:solidFill>
                <a:latin typeface="Arial" panose="020B0604020202020204" pitchFamily="34" charset="0"/>
                <a:cs typeface="Arial" panose="020B0604020202020204" pitchFamily="34" charset="0"/>
              </a:endParaRPr>
            </a:p>
          </p:txBody>
        </p:sp>
        <p:sp>
          <p:nvSpPr>
            <p:cNvPr id="40" name="CuadroTexto 39">
              <a:extLst>
                <a:ext uri="{FF2B5EF4-FFF2-40B4-BE49-F238E27FC236}">
                  <a16:creationId xmlns:a16="http://schemas.microsoft.com/office/drawing/2014/main" id="{842AD903-A887-8A27-DBA8-AC13C517A048}"/>
                </a:ext>
              </a:extLst>
            </p:cNvPr>
            <p:cNvSpPr txBox="1"/>
            <p:nvPr/>
          </p:nvSpPr>
          <p:spPr>
            <a:xfrm>
              <a:off x="2036787" y="3364272"/>
              <a:ext cx="2250937" cy="461665"/>
            </a:xfrm>
            <a:prstGeom prst="rect">
              <a:avLst/>
            </a:prstGeom>
            <a:noFill/>
          </p:spPr>
          <p:txBody>
            <a:bodyPr wrap="none" rtlCol="0">
              <a:spAutoFit/>
            </a:bodyPr>
            <a:lstStyle/>
            <a:p>
              <a:r>
                <a:rPr lang="es-ES" sz="2400" b="1" spc="300" dirty="0">
                  <a:solidFill>
                    <a:srgbClr val="575756"/>
                  </a:solidFill>
                  <a:latin typeface="Arial" panose="020B0604020202020204" pitchFamily="34" charset="0"/>
                  <a:cs typeface="Arial" panose="020B0604020202020204" pitchFamily="34" charset="0"/>
                </a:rPr>
                <a:t>1 </a:t>
              </a:r>
              <a:r>
                <a:rPr lang="es-ES" sz="2400" b="1" spc="300" dirty="0" err="1">
                  <a:solidFill>
                    <a:srgbClr val="575756"/>
                  </a:solidFill>
                  <a:latin typeface="Arial" panose="020B0604020202020204" pitchFamily="34" charset="0"/>
                  <a:cs typeface="Arial" panose="020B0604020202020204" pitchFamily="34" charset="0"/>
                </a:rPr>
                <a:t>July</a:t>
              </a:r>
              <a:r>
                <a:rPr lang="es-ES" sz="2400" b="1" spc="300" dirty="0">
                  <a:solidFill>
                    <a:srgbClr val="575756"/>
                  </a:solidFill>
                  <a:latin typeface="Arial" panose="020B0604020202020204" pitchFamily="34" charset="0"/>
                  <a:cs typeface="Arial" panose="020B0604020202020204" pitchFamily="34" charset="0"/>
                </a:rPr>
                <a:t> 2025</a:t>
              </a:r>
            </a:p>
          </p:txBody>
        </p:sp>
        <p:sp>
          <p:nvSpPr>
            <p:cNvPr id="41" name="CuadroTexto 40">
              <a:extLst>
                <a:ext uri="{FF2B5EF4-FFF2-40B4-BE49-F238E27FC236}">
                  <a16:creationId xmlns:a16="http://schemas.microsoft.com/office/drawing/2014/main" id="{B478CFA6-227C-809C-414F-06EA33A7D222}"/>
                </a:ext>
              </a:extLst>
            </p:cNvPr>
            <p:cNvSpPr txBox="1"/>
            <p:nvPr/>
          </p:nvSpPr>
          <p:spPr>
            <a:xfrm>
              <a:off x="2189187" y="3334373"/>
              <a:ext cx="298480" cy="246221"/>
            </a:xfrm>
            <a:prstGeom prst="rect">
              <a:avLst/>
            </a:prstGeom>
            <a:noFill/>
          </p:spPr>
          <p:txBody>
            <a:bodyPr wrap="none" rtlCol="0">
              <a:spAutoFit/>
            </a:bodyPr>
            <a:lstStyle/>
            <a:p>
              <a:r>
                <a:rPr lang="es-ES" sz="1000" b="1">
                  <a:solidFill>
                    <a:srgbClr val="575756"/>
                  </a:solidFill>
                  <a:latin typeface="Arial" panose="020B0604020202020204" pitchFamily="34" charset="0"/>
                  <a:cs typeface="Arial" panose="020B0604020202020204" pitchFamily="34" charset="0"/>
                </a:rPr>
                <a:t>st</a:t>
              </a:r>
              <a:endParaRPr lang="es-ES" sz="1000" b="1" dirty="0">
                <a:solidFill>
                  <a:srgbClr val="575756"/>
                </a:solidFill>
                <a:latin typeface="Arial" panose="020B0604020202020204" pitchFamily="34" charset="0"/>
                <a:cs typeface="Arial" panose="020B0604020202020204" pitchFamily="34" charset="0"/>
              </a:endParaRPr>
            </a:p>
          </p:txBody>
        </p:sp>
        <p:sp>
          <p:nvSpPr>
            <p:cNvPr id="42" name="CuadroTexto 41">
              <a:extLst>
                <a:ext uri="{FF2B5EF4-FFF2-40B4-BE49-F238E27FC236}">
                  <a16:creationId xmlns:a16="http://schemas.microsoft.com/office/drawing/2014/main" id="{8ABE17B6-F993-DF70-F6DA-A8D03C450588}"/>
                </a:ext>
              </a:extLst>
            </p:cNvPr>
            <p:cNvSpPr txBox="1"/>
            <p:nvPr/>
          </p:nvSpPr>
          <p:spPr>
            <a:xfrm>
              <a:off x="2036787" y="4712958"/>
              <a:ext cx="1405898" cy="307777"/>
            </a:xfrm>
            <a:prstGeom prst="rect">
              <a:avLst/>
            </a:prstGeom>
            <a:noFill/>
          </p:spPr>
          <p:txBody>
            <a:bodyPr wrap="none" rtlCol="0">
              <a:spAutoFit/>
            </a:bodyPr>
            <a:lstStyle/>
            <a:p>
              <a:r>
                <a:rPr lang="es-ES" sz="1400" b="1" dirty="0">
                  <a:solidFill>
                    <a:srgbClr val="575756"/>
                  </a:solidFill>
                  <a:latin typeface="Arial" panose="020B0604020202020204" pitchFamily="34" charset="0"/>
                  <a:cs typeface="Arial" panose="020B0604020202020204" pitchFamily="34" charset="0"/>
                </a:rPr>
                <a:t>(11:00 – 13:00)</a:t>
              </a:r>
            </a:p>
          </p:txBody>
        </p:sp>
        <p:sp>
          <p:nvSpPr>
            <p:cNvPr id="43" name="CuadroTexto 42">
              <a:extLst>
                <a:ext uri="{FF2B5EF4-FFF2-40B4-BE49-F238E27FC236}">
                  <a16:creationId xmlns:a16="http://schemas.microsoft.com/office/drawing/2014/main" id="{B1C3D916-F516-EC6A-D5ED-2F0591379A8C}"/>
                </a:ext>
              </a:extLst>
            </p:cNvPr>
            <p:cNvSpPr txBox="1"/>
            <p:nvPr/>
          </p:nvSpPr>
          <p:spPr>
            <a:xfrm>
              <a:off x="2036787" y="5053197"/>
              <a:ext cx="3509294" cy="1384995"/>
            </a:xfrm>
            <a:prstGeom prst="rect">
              <a:avLst/>
            </a:prstGeom>
            <a:noFill/>
          </p:spPr>
          <p:txBody>
            <a:bodyPr wrap="none" rtlCol="0">
              <a:spAutoFit/>
            </a:bodyPr>
            <a:lstStyle/>
            <a:p>
              <a:pPr marL="285750" indent="-285750">
                <a:buFont typeface="Arial" panose="020B0604020202020204" pitchFamily="34" charset="0"/>
                <a:buChar char="•"/>
              </a:pPr>
              <a:r>
                <a:rPr lang="es-ES" sz="1400" dirty="0" err="1">
                  <a:solidFill>
                    <a:srgbClr val="575756"/>
                  </a:solidFill>
                  <a:latin typeface="Arial" panose="020B0604020202020204" pitchFamily="34" charset="0"/>
                  <a:cs typeface="Arial" panose="020B0604020202020204" pitchFamily="34" charset="0"/>
                </a:rPr>
                <a:t>Welcome</a:t>
              </a:r>
              <a:endParaRPr lang="es-ES" sz="1400" dirty="0">
                <a:solidFill>
                  <a:srgbClr val="57575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400" dirty="0">
                  <a:solidFill>
                    <a:srgbClr val="575756"/>
                  </a:solidFill>
                  <a:latin typeface="Arial" panose="020B0604020202020204" pitchFamily="34" charset="0"/>
                  <a:cs typeface="Arial" panose="020B0604020202020204" pitchFamily="34" charset="0"/>
                </a:rPr>
                <a:t>CFD </a:t>
              </a:r>
              <a:r>
                <a:rPr lang="es-ES" sz="1400" dirty="0" err="1">
                  <a:solidFill>
                    <a:srgbClr val="575756"/>
                  </a:solidFill>
                  <a:latin typeface="Arial" panose="020B0604020202020204" pitchFamily="34" charset="0"/>
                  <a:cs typeface="Arial" panose="020B0604020202020204" pitchFamily="34" charset="0"/>
                </a:rPr>
                <a:t>for</a:t>
              </a:r>
              <a:r>
                <a:rPr lang="es-ES" sz="1400" dirty="0">
                  <a:solidFill>
                    <a:srgbClr val="575756"/>
                  </a:solidFill>
                  <a:latin typeface="Arial" panose="020B0604020202020204" pitchFamily="34" charset="0"/>
                  <a:cs typeface="Arial" panose="020B0604020202020204" pitchFamily="34" charset="0"/>
                </a:rPr>
                <a:t> </a:t>
              </a:r>
              <a:r>
                <a:rPr lang="es-ES" sz="1400" dirty="0" err="1">
                  <a:solidFill>
                    <a:srgbClr val="575756"/>
                  </a:solidFill>
                  <a:latin typeface="Arial" panose="020B0604020202020204" pitchFamily="34" charset="0"/>
                  <a:cs typeface="Arial" panose="020B0604020202020204" pitchFamily="34" charset="0"/>
                </a:rPr>
                <a:t>Coninuous</a:t>
              </a:r>
              <a:r>
                <a:rPr lang="es-ES" sz="1400" dirty="0">
                  <a:solidFill>
                    <a:srgbClr val="575756"/>
                  </a:solidFill>
                  <a:latin typeface="Arial" panose="020B0604020202020204" pitchFamily="34" charset="0"/>
                  <a:cs typeface="Arial" panose="020B0604020202020204" pitchFamily="34" charset="0"/>
                </a:rPr>
                <a:t> Casting</a:t>
              </a:r>
            </a:p>
            <a:p>
              <a:pPr marL="285750" indent="-285750">
                <a:buFont typeface="Arial" panose="020B0604020202020204" pitchFamily="34" charset="0"/>
                <a:buChar char="•"/>
              </a:pPr>
              <a:r>
                <a:rPr lang="es-ES" sz="1400" dirty="0">
                  <a:solidFill>
                    <a:srgbClr val="575756"/>
                  </a:solidFill>
                  <a:latin typeface="Arial" panose="020B0604020202020204" pitchFamily="34" charset="0"/>
                  <a:cs typeface="Arial" panose="020B0604020202020204" pitchFamily="34" charset="0"/>
                </a:rPr>
                <a:t>Digital </a:t>
              </a:r>
              <a:r>
                <a:rPr lang="es-ES" sz="1400" dirty="0" err="1">
                  <a:solidFill>
                    <a:srgbClr val="575756"/>
                  </a:solidFill>
                  <a:latin typeface="Arial" panose="020B0604020202020204" pitchFamily="34" charset="0"/>
                  <a:cs typeface="Arial" panose="020B0604020202020204" pitchFamily="34" charset="0"/>
                </a:rPr>
                <a:t>Twins</a:t>
              </a:r>
              <a:endParaRPr lang="es-ES" sz="1400" dirty="0">
                <a:solidFill>
                  <a:srgbClr val="57575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400" dirty="0" err="1">
                  <a:solidFill>
                    <a:srgbClr val="575756"/>
                  </a:solidFill>
                  <a:latin typeface="Arial" panose="020B0604020202020204" pitchFamily="34" charset="0"/>
                  <a:cs typeface="Arial" panose="020B0604020202020204" pitchFamily="34" charset="0"/>
                </a:rPr>
                <a:t>Experiences</a:t>
              </a:r>
              <a:r>
                <a:rPr lang="es-ES" sz="1400" dirty="0">
                  <a:solidFill>
                    <a:srgbClr val="575756"/>
                  </a:solidFill>
                  <a:latin typeface="Arial" panose="020B0604020202020204" pitchFamily="34" charset="0"/>
                  <a:cs typeface="Arial" panose="020B0604020202020204" pitchFamily="34" charset="0"/>
                </a:rPr>
                <a:t> </a:t>
              </a:r>
              <a:r>
                <a:rPr lang="es-ES" sz="1400" dirty="0" err="1">
                  <a:solidFill>
                    <a:srgbClr val="575756"/>
                  </a:solidFill>
                  <a:latin typeface="Arial" panose="020B0604020202020204" pitchFamily="34" charset="0"/>
                  <a:cs typeface="Arial" panose="020B0604020202020204" pitchFamily="34" charset="0"/>
                </a:rPr>
                <a:t>with</a:t>
              </a:r>
              <a:r>
                <a:rPr lang="es-ES" sz="1400" dirty="0">
                  <a:solidFill>
                    <a:srgbClr val="575756"/>
                  </a:solidFill>
                  <a:latin typeface="Arial" panose="020B0604020202020204" pitchFamily="34" charset="0"/>
                  <a:cs typeface="Arial" panose="020B0604020202020204" pitchFamily="34" charset="0"/>
                </a:rPr>
                <a:t> </a:t>
              </a:r>
              <a:r>
                <a:rPr lang="es-ES" sz="1400" dirty="0" err="1">
                  <a:solidFill>
                    <a:srgbClr val="575756"/>
                  </a:solidFill>
                  <a:latin typeface="Arial" panose="020B0604020202020204" pitchFamily="34" charset="0"/>
                  <a:cs typeface="Arial" panose="020B0604020202020204" pitchFamily="34" charset="0"/>
                </a:rPr>
                <a:t>modelling</a:t>
              </a:r>
              <a:r>
                <a:rPr lang="es-ES" sz="1400" dirty="0">
                  <a:solidFill>
                    <a:srgbClr val="575756"/>
                  </a:solidFill>
                  <a:latin typeface="Arial" panose="020B0604020202020204" pitchFamily="34" charset="0"/>
                  <a:cs typeface="Arial" panose="020B0604020202020204" pitchFamily="34" charset="0"/>
                </a:rPr>
                <a:t> at Sidenor</a:t>
              </a:r>
            </a:p>
            <a:p>
              <a:pPr marL="285750" indent="-285750">
                <a:buFont typeface="Arial" panose="020B0604020202020204" pitchFamily="34" charset="0"/>
                <a:buChar char="•"/>
              </a:pPr>
              <a:r>
                <a:rPr lang="es-ES" sz="1400" dirty="0">
                  <a:solidFill>
                    <a:srgbClr val="575756"/>
                  </a:solidFill>
                  <a:latin typeface="Arial" panose="020B0604020202020204" pitchFamily="34" charset="0"/>
                  <a:cs typeface="Arial" panose="020B0604020202020204" pitchFamily="34" charset="0"/>
                </a:rPr>
                <a:t>Q&amp;A </a:t>
              </a:r>
              <a:r>
                <a:rPr lang="es-ES" sz="1400" dirty="0" err="1">
                  <a:solidFill>
                    <a:srgbClr val="575756"/>
                  </a:solidFill>
                  <a:latin typeface="Arial" panose="020B0604020202020204" pitchFamily="34" charset="0"/>
                  <a:cs typeface="Arial" panose="020B0604020202020204" pitchFamily="34" charset="0"/>
                </a:rPr>
                <a:t>sessin</a:t>
              </a:r>
              <a:endParaRPr lang="es-ES" sz="1400" dirty="0">
                <a:solidFill>
                  <a:srgbClr val="57575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400" dirty="0" err="1">
                  <a:solidFill>
                    <a:srgbClr val="575756"/>
                  </a:solidFill>
                  <a:latin typeface="Arial" panose="020B0604020202020204" pitchFamily="34" charset="0"/>
                  <a:cs typeface="Arial" panose="020B0604020202020204" pitchFamily="34" charset="0"/>
                </a:rPr>
                <a:t>End</a:t>
              </a:r>
              <a:r>
                <a:rPr lang="es-ES" sz="1400" dirty="0">
                  <a:solidFill>
                    <a:srgbClr val="575756"/>
                  </a:solidFill>
                  <a:latin typeface="Arial" panose="020B0604020202020204" pitchFamily="34" charset="0"/>
                  <a:cs typeface="Arial" panose="020B0604020202020204" pitchFamily="34" charset="0"/>
                </a:rPr>
                <a:t> </a:t>
              </a:r>
              <a:r>
                <a:rPr lang="es-ES" sz="1400" dirty="0" err="1">
                  <a:solidFill>
                    <a:srgbClr val="575756"/>
                  </a:solidFill>
                  <a:latin typeface="Arial" panose="020B0604020202020204" pitchFamily="34" charset="0"/>
                  <a:cs typeface="Arial" panose="020B0604020202020204" pitchFamily="34" charset="0"/>
                </a:rPr>
                <a:t>of</a:t>
              </a:r>
              <a:r>
                <a:rPr lang="es-ES" sz="1400" dirty="0">
                  <a:solidFill>
                    <a:srgbClr val="575756"/>
                  </a:solidFill>
                  <a:latin typeface="Arial" panose="020B0604020202020204" pitchFamily="34" charset="0"/>
                  <a:cs typeface="Arial" panose="020B0604020202020204" pitchFamily="34" charset="0"/>
                </a:rPr>
                <a:t> </a:t>
              </a:r>
              <a:r>
                <a:rPr lang="es-ES" sz="1400" dirty="0" err="1">
                  <a:solidFill>
                    <a:srgbClr val="575756"/>
                  </a:solidFill>
                  <a:latin typeface="Arial" panose="020B0604020202020204" pitchFamily="34" charset="0"/>
                  <a:cs typeface="Arial" panose="020B0604020202020204" pitchFamily="34" charset="0"/>
                </a:rPr>
                <a:t>seminar</a:t>
              </a:r>
              <a:endParaRPr lang="es-ES" sz="1400" dirty="0">
                <a:solidFill>
                  <a:srgbClr val="575756"/>
                </a:solidFill>
                <a:latin typeface="Arial" panose="020B0604020202020204" pitchFamily="34" charset="0"/>
                <a:cs typeface="Arial" panose="020B0604020202020204" pitchFamily="34" charset="0"/>
              </a:endParaRPr>
            </a:p>
          </p:txBody>
        </p:sp>
        <p:cxnSp>
          <p:nvCxnSpPr>
            <p:cNvPr id="45" name="Conector recto 44">
              <a:extLst>
                <a:ext uri="{FF2B5EF4-FFF2-40B4-BE49-F238E27FC236}">
                  <a16:creationId xmlns:a16="http://schemas.microsoft.com/office/drawing/2014/main" id="{ECD8E085-F095-3ACB-74F7-07E1486BE548}"/>
                </a:ext>
              </a:extLst>
            </p:cNvPr>
            <p:cNvCxnSpPr/>
            <p:nvPr/>
          </p:nvCxnSpPr>
          <p:spPr>
            <a:xfrm>
              <a:off x="1929004" y="3417808"/>
              <a:ext cx="0" cy="354591"/>
            </a:xfrm>
            <a:prstGeom prst="line">
              <a:avLst/>
            </a:prstGeom>
            <a:ln>
              <a:solidFill>
                <a:srgbClr val="E20613"/>
              </a:solidFill>
            </a:ln>
          </p:spPr>
          <p:style>
            <a:lnRef idx="2">
              <a:schemeClr val="accent1"/>
            </a:lnRef>
            <a:fillRef idx="0">
              <a:schemeClr val="accent1"/>
            </a:fillRef>
            <a:effectRef idx="1">
              <a:schemeClr val="accent1"/>
            </a:effectRef>
            <a:fontRef idx="minor">
              <a:schemeClr val="tx1"/>
            </a:fontRef>
          </p:style>
        </p:cxnSp>
        <p:cxnSp>
          <p:nvCxnSpPr>
            <p:cNvPr id="46" name="Conector recto 45">
              <a:extLst>
                <a:ext uri="{FF2B5EF4-FFF2-40B4-BE49-F238E27FC236}">
                  <a16:creationId xmlns:a16="http://schemas.microsoft.com/office/drawing/2014/main" id="{4E99C397-1BBF-7217-4DB8-87D26117CE45}"/>
                </a:ext>
              </a:extLst>
            </p:cNvPr>
            <p:cNvCxnSpPr/>
            <p:nvPr/>
          </p:nvCxnSpPr>
          <p:spPr>
            <a:xfrm>
              <a:off x="1929004" y="4192887"/>
              <a:ext cx="0" cy="354591"/>
            </a:xfrm>
            <a:prstGeom prst="line">
              <a:avLst/>
            </a:prstGeom>
            <a:ln>
              <a:solidFill>
                <a:srgbClr val="E20613"/>
              </a:solidFill>
            </a:ln>
          </p:spPr>
          <p:style>
            <a:lnRef idx="2">
              <a:schemeClr val="accent1"/>
            </a:lnRef>
            <a:fillRef idx="0">
              <a:schemeClr val="accent1"/>
            </a:fillRef>
            <a:effectRef idx="1">
              <a:schemeClr val="accent1"/>
            </a:effectRef>
            <a:fontRef idx="minor">
              <a:schemeClr val="tx1"/>
            </a:fontRef>
          </p:style>
        </p:cxnSp>
      </p:grpSp>
      <p:sp>
        <p:nvSpPr>
          <p:cNvPr id="48" name="CuadroTexto 47">
            <a:extLst>
              <a:ext uri="{FF2B5EF4-FFF2-40B4-BE49-F238E27FC236}">
                <a16:creationId xmlns:a16="http://schemas.microsoft.com/office/drawing/2014/main" id="{BECFC465-9B34-8D7E-EF3B-D2B5BCA7314E}"/>
              </a:ext>
            </a:extLst>
          </p:cNvPr>
          <p:cNvSpPr txBox="1"/>
          <p:nvPr/>
        </p:nvSpPr>
        <p:spPr>
          <a:xfrm>
            <a:off x="504735" y="4060104"/>
            <a:ext cx="1989647" cy="707886"/>
          </a:xfrm>
          <a:prstGeom prst="rect">
            <a:avLst/>
          </a:prstGeom>
          <a:noFill/>
        </p:spPr>
        <p:txBody>
          <a:bodyPr wrap="none" rtlCol="0">
            <a:spAutoFit/>
          </a:bodyPr>
          <a:lstStyle/>
          <a:p>
            <a:r>
              <a:rPr lang="es-ES" sz="2000" b="1" i="1" spc="300" dirty="0">
                <a:solidFill>
                  <a:schemeClr val="bg1"/>
                </a:solidFill>
                <a:latin typeface="Arial" panose="020B0604020202020204" pitchFamily="34" charset="0"/>
                <a:cs typeface="Arial" panose="020B0604020202020204" pitchFamily="34" charset="0"/>
              </a:rPr>
              <a:t>Are </a:t>
            </a:r>
            <a:r>
              <a:rPr lang="es-ES" sz="2000" b="1" i="1" spc="300" dirty="0" err="1">
                <a:solidFill>
                  <a:schemeClr val="bg1"/>
                </a:solidFill>
                <a:latin typeface="Arial" panose="020B0604020202020204" pitchFamily="34" charset="0"/>
                <a:cs typeface="Arial" panose="020B0604020202020204" pitchFamily="34" charset="0"/>
              </a:rPr>
              <a:t>you</a:t>
            </a:r>
            <a:endParaRPr lang="es-ES" sz="2000" b="1" i="1" spc="300" dirty="0">
              <a:solidFill>
                <a:schemeClr val="bg1"/>
              </a:solidFill>
              <a:latin typeface="Arial" panose="020B0604020202020204" pitchFamily="34" charset="0"/>
              <a:cs typeface="Arial" panose="020B0604020202020204" pitchFamily="34" charset="0"/>
            </a:endParaRPr>
          </a:p>
          <a:p>
            <a:r>
              <a:rPr lang="es-ES" sz="2000" b="1" i="1" spc="300" dirty="0" err="1">
                <a:solidFill>
                  <a:schemeClr val="bg1"/>
                </a:solidFill>
                <a:latin typeface="Arial" panose="020B0604020202020204" pitchFamily="34" charset="0"/>
                <a:cs typeface="Arial" panose="020B0604020202020204" pitchFamily="34" charset="0"/>
              </a:rPr>
              <a:t>interested</a:t>
            </a:r>
            <a:r>
              <a:rPr lang="es-ES" sz="2000" b="1" i="1" spc="300" dirty="0">
                <a:solidFill>
                  <a:schemeClr val="bg1"/>
                </a:solidFill>
                <a:latin typeface="Arial" panose="020B0604020202020204" pitchFamily="34" charset="0"/>
                <a:cs typeface="Arial" panose="020B0604020202020204" pitchFamily="34" charset="0"/>
              </a:rPr>
              <a:t>?</a:t>
            </a:r>
          </a:p>
        </p:txBody>
      </p:sp>
      <p:cxnSp>
        <p:nvCxnSpPr>
          <p:cNvPr id="4" name="Conector recto 3">
            <a:extLst>
              <a:ext uri="{FF2B5EF4-FFF2-40B4-BE49-F238E27FC236}">
                <a16:creationId xmlns:a16="http://schemas.microsoft.com/office/drawing/2014/main" id="{D99F5DF3-37DB-5E05-D5CA-13A36D58D998}"/>
              </a:ext>
            </a:extLst>
          </p:cNvPr>
          <p:cNvCxnSpPr>
            <a:cxnSpLocks/>
          </p:cNvCxnSpPr>
          <p:nvPr/>
        </p:nvCxnSpPr>
        <p:spPr>
          <a:xfrm flipV="1">
            <a:off x="3727450" y="2145043"/>
            <a:ext cx="7750175" cy="21576"/>
          </a:xfrm>
          <a:prstGeom prst="line">
            <a:avLst/>
          </a:prstGeom>
          <a:ln w="57150">
            <a:solidFill>
              <a:srgbClr val="E20613"/>
            </a:solidFill>
          </a:ln>
        </p:spPr>
        <p:style>
          <a:lnRef idx="2">
            <a:schemeClr val="accent1"/>
          </a:lnRef>
          <a:fillRef idx="0">
            <a:schemeClr val="accent1"/>
          </a:fillRef>
          <a:effectRef idx="1">
            <a:schemeClr val="accent1"/>
          </a:effectRef>
          <a:fontRef idx="minor">
            <a:schemeClr val="tx1"/>
          </a:fontRef>
        </p:style>
      </p:cxnSp>
      <p:pic>
        <p:nvPicPr>
          <p:cNvPr id="18" name="Imagen 17">
            <a:extLst>
              <a:ext uri="{FF2B5EF4-FFF2-40B4-BE49-F238E27FC236}">
                <a16:creationId xmlns:a16="http://schemas.microsoft.com/office/drawing/2014/main" id="{D0F600F3-97F9-3792-BA7B-73C4F995D05F}"/>
              </a:ext>
            </a:extLst>
          </p:cNvPr>
          <p:cNvPicPr>
            <a:picLocks noChangeAspect="1"/>
          </p:cNvPicPr>
          <p:nvPr/>
        </p:nvPicPr>
        <p:blipFill>
          <a:blip r:embed="rId8"/>
          <a:stretch>
            <a:fillRect/>
          </a:stretch>
        </p:blipFill>
        <p:spPr>
          <a:xfrm>
            <a:off x="550115" y="4817270"/>
            <a:ext cx="1771482" cy="1771482"/>
          </a:xfrm>
          <a:prstGeom prst="rect">
            <a:avLst/>
          </a:prstGeom>
        </p:spPr>
      </p:pic>
    </p:spTree>
    <p:extLst>
      <p:ext uri="{BB962C8B-B14F-4D97-AF65-F5344CB8AC3E}">
        <p14:creationId xmlns:p14="http://schemas.microsoft.com/office/powerpoint/2010/main" val="2061819550"/>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6ccadb4-0da7-4871-bcc7-9855108e5f7d">
      <Terms xmlns="http://schemas.microsoft.com/office/infopath/2007/PartnerControls"/>
    </lcf76f155ced4ddcb4097134ff3c332f>
    <TaxCatchAll xmlns="10e53832-cebe-459e-a67f-07b1f7e2e8e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70E864961941C4BBD33D6AD7BC84ACC" ma:contentTypeVersion="12" ma:contentTypeDescription="Create a new document." ma:contentTypeScope="" ma:versionID="f7354f7d4941e612679062fd98237d0c">
  <xsd:schema xmlns:xsd="http://www.w3.org/2001/XMLSchema" xmlns:xs="http://www.w3.org/2001/XMLSchema" xmlns:p="http://schemas.microsoft.com/office/2006/metadata/properties" xmlns:ns2="16ccadb4-0da7-4871-bcc7-9855108e5f7d" xmlns:ns3="10e53832-cebe-459e-a67f-07b1f7e2e8e2" targetNamespace="http://schemas.microsoft.com/office/2006/metadata/properties" ma:root="true" ma:fieldsID="c0b0cdf68d754ee66e610f379d68194c" ns2:_="" ns3:_="">
    <xsd:import namespace="16ccadb4-0da7-4871-bcc7-9855108e5f7d"/>
    <xsd:import namespace="10e53832-cebe-459e-a67f-07b1f7e2e8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ccadb4-0da7-4871-bcc7-9855108e5f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af4de13-5988-42ba-be64-0cdd3a54ca9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e53832-cebe-459e-a67f-07b1f7e2e8e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3e44e0b-b20b-4943-888b-50254e8ada95}" ma:internalName="TaxCatchAll" ma:showField="CatchAllData" ma:web="10e53832-cebe-459e-a67f-07b1f7e2e8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1CAF70-02D1-4551-A536-63581F6A8097}">
  <ds:schemaRefs>
    <ds:schemaRef ds:uri="http://schemas.microsoft.com/sharepoint/v3/contenttype/forms"/>
  </ds:schemaRefs>
</ds:datastoreItem>
</file>

<file path=customXml/itemProps2.xml><?xml version="1.0" encoding="utf-8"?>
<ds:datastoreItem xmlns:ds="http://schemas.openxmlformats.org/officeDocument/2006/customXml" ds:itemID="{1FF87431-2774-4E17-BE38-8A579357848D}">
  <ds:schemaRefs>
    <ds:schemaRef ds:uri="16ccadb4-0da7-4871-bcc7-9855108e5f7d"/>
    <ds:schemaRef ds:uri="http://purl.org/dc/elements/1.1/"/>
    <ds:schemaRef ds:uri="http://schemas.microsoft.com/office/infopath/2007/PartnerControls"/>
    <ds:schemaRef ds:uri="http://purl.org/dc/dcmitype/"/>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12B6C84-87E8-41F1-87A1-FCB22DC4B77B}"/>
</file>

<file path=docProps/app.xml><?xml version="1.0" encoding="utf-8"?>
<Properties xmlns="http://schemas.openxmlformats.org/officeDocument/2006/extended-properties" xmlns:vt="http://schemas.openxmlformats.org/officeDocument/2006/docPropsVTypes">
  <Template/>
  <TotalTime>2448</TotalTime>
  <Words>1240</Words>
  <Application>Microsoft Office PowerPoint</Application>
  <PresentationFormat>Widescreen</PresentationFormat>
  <Paragraphs>52</Paragraphs>
  <Slides>6</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Aptos</vt:lpstr>
      <vt:lpstr>Aptos Display</vt:lpstr>
      <vt:lpstr>Arial</vt:lpstr>
      <vt:lpstr>Calibri</vt:lpstr>
      <vt:lpstr>Google Sans</vt:lpstr>
      <vt:lpstr>Office Theme</vt:lpstr>
      <vt:lpstr>Tema de Office</vt:lpstr>
      <vt:lpstr>METACAST  Mapping, Educating, Training, Applying models in continuous CASTing</vt:lpstr>
      <vt:lpstr>METACAST  Mapping, Educating, Training, Applying models in continuous CASTing</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Michele DE SANTIS</cp:lastModifiedBy>
  <cp:revision>118</cp:revision>
  <dcterms:created xsi:type="dcterms:W3CDTF">2019-08-09T12:06:42Z</dcterms:created>
  <dcterms:modified xsi:type="dcterms:W3CDTF">2025-06-14T19:29:43Z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0x010100770E864961941C4BBD33D6AD7BC84ACC</vt:lpwstr>
  </property>
  <property fmtid="{D5CDD505-2E9C-101B-9397-08002B2CF9AE}" pid="3" name="MSIP_Label_6bd9ddd1-4d20-43f6-abfa-fc3c07406f94_Enabled">
    <vt:lpwstr>true</vt:lpwstr>
  </property>
  <property fmtid="{D5CDD505-2E9C-101B-9397-08002B2CF9AE}" pid="4" name="MSIP_Label_6bd9ddd1-4d20-43f6-abfa-fc3c07406f94_SetDate">
    <vt:lpwstr>2022-03-08T08:06:35Z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b1b6556a-f14f-4320-aab4-573310a4c7f1</vt:lpwstr>
  </property>
  <property fmtid="{D5CDD505-2E9C-101B-9397-08002B2CF9AE}" pid="9" name="MSIP_Label_6bd9ddd1-4d20-43f6-abfa-fc3c07406f94_ContentBits">
    <vt:lpwstr>0</vt:lpwstr>
  </property>
  <property fmtid="{D5CDD505-2E9C-101B-9397-08002B2CF9AE}" pid="10" name="MSIP_Label_a6175487-42af-4492-84fe-2b4054e011bd_Enabled">
    <vt:lpwstr>true</vt:lpwstr>
  </property>
  <property fmtid="{D5CDD505-2E9C-101B-9397-08002B2CF9AE}" pid="11" name="MSIP_Label_a6175487-42af-4492-84fe-2b4054e011bd_SetDate">
    <vt:lpwstr>2025-03-17T11:19:35Z</vt:lpwstr>
  </property>
  <property fmtid="{D5CDD505-2E9C-101B-9397-08002B2CF9AE}" pid="12" name="MSIP_Label_a6175487-42af-4492-84fe-2b4054e011bd_Method">
    <vt:lpwstr>Privileged</vt:lpwstr>
  </property>
  <property fmtid="{D5CDD505-2E9C-101B-9397-08002B2CF9AE}" pid="13" name="MSIP_Label_a6175487-42af-4492-84fe-2b4054e011bd_Name">
    <vt:lpwstr>Public</vt:lpwstr>
  </property>
  <property fmtid="{D5CDD505-2E9C-101B-9397-08002B2CF9AE}" pid="14" name="MSIP_Label_a6175487-42af-4492-84fe-2b4054e011bd_SiteId">
    <vt:lpwstr>76e3e3ff-fce0-45ec-a946-bc44d69a9b7e</vt:lpwstr>
  </property>
  <property fmtid="{D5CDD505-2E9C-101B-9397-08002B2CF9AE}" pid="15" name="MSIP_Label_a6175487-42af-4492-84fe-2b4054e011bd_ActionId">
    <vt:lpwstr>865e11e6-7bbe-4ece-a644-b4cc403ff22a</vt:lpwstr>
  </property>
  <property fmtid="{D5CDD505-2E9C-101B-9397-08002B2CF9AE}" pid="16" name="MSIP_Label_a6175487-42af-4492-84fe-2b4054e011bd_ContentBits">
    <vt:lpwstr>0</vt:lpwstr>
  </property>
  <property fmtid="{D5CDD505-2E9C-101B-9397-08002B2CF9AE}" pid="17" name="MSIP_Label_a6175487-42af-4492-84fe-2b4054e011bd_Tag">
    <vt:lpwstr>10, 0, 1, 1</vt:lpwstr>
  </property>
</Properties>
</file>