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6" r:id="rId5"/>
    <p:sldId id="282" r:id="rId6"/>
    <p:sldId id="309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7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5"/>
    <a:srgbClr val="404040"/>
    <a:srgbClr val="F2F2F2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394CA-9EEB-409F-8DEE-F62E538328DC}" v="160" dt="2025-12-04T11:13:45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1" autoAdjust="0"/>
    <p:restoredTop sz="94399" autoAdjust="0"/>
  </p:normalViewPr>
  <p:slideViewPr>
    <p:cSldViewPr snapToGrid="0">
      <p:cViewPr varScale="1">
        <p:scale>
          <a:sx n="65" d="100"/>
          <a:sy n="65" d="100"/>
        </p:scale>
        <p:origin x="48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DE SANTIS" userId="330d1132-7df1-4fd9-aff9-7f0aa3f088b8" providerId="ADAL" clId="{CA8B0865-7320-4B8F-ABE0-E8EE4A239FA3}"/>
    <pc:docChg chg="undo redo custSel addSld delSld modSld sldOrd">
      <pc:chgData name="Michele DE SANTIS" userId="330d1132-7df1-4fd9-aff9-7f0aa3f088b8" providerId="ADAL" clId="{CA8B0865-7320-4B8F-ABE0-E8EE4A239FA3}" dt="2025-12-04T11:16:40.440" v="1966" actId="207"/>
      <pc:docMkLst>
        <pc:docMk/>
      </pc:docMkLst>
      <pc:sldChg chg="addSp delSp modSp mod">
        <pc:chgData name="Michele DE SANTIS" userId="330d1132-7df1-4fd9-aff9-7f0aa3f088b8" providerId="ADAL" clId="{CA8B0865-7320-4B8F-ABE0-E8EE4A239FA3}" dt="2025-11-25T07:34:16.704" v="1460" actId="1076"/>
        <pc:sldMkLst>
          <pc:docMk/>
          <pc:sldMk cId="1549044412" sldId="276"/>
        </pc:sldMkLst>
        <pc:spChg chg="add mod">
          <ac:chgData name="Michele DE SANTIS" userId="330d1132-7df1-4fd9-aff9-7f0aa3f088b8" providerId="ADAL" clId="{CA8B0865-7320-4B8F-ABE0-E8EE4A239FA3}" dt="2025-11-24T10:52:03.985" v="55" actId="14100"/>
          <ac:spMkLst>
            <pc:docMk/>
            <pc:sldMk cId="1549044412" sldId="276"/>
            <ac:spMk id="4" creationId="{1FA2011A-D1AA-3416-5DE4-C7163B23D4C2}"/>
          </ac:spMkLst>
        </pc:spChg>
        <pc:spChg chg="mod">
          <ac:chgData name="Michele DE SANTIS" userId="330d1132-7df1-4fd9-aff9-7f0aa3f088b8" providerId="ADAL" clId="{CA8B0865-7320-4B8F-ABE0-E8EE4A239FA3}" dt="2025-11-24T10:51:25.734" v="8" actId="122"/>
          <ac:spMkLst>
            <pc:docMk/>
            <pc:sldMk cId="1549044412" sldId="276"/>
            <ac:spMk id="8" creationId="{7B625B3E-FC4D-5DC6-0ED7-DACCEBDDEF54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9" creationId="{C3F82066-97ED-CD0A-D714-4568A0773B24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23" creationId="{E90A70FA-9F77-4E74-0868-DC4DF3F03A7B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31" creationId="{C8E5C989-B44D-04FD-F4CB-4E848F66816A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50" creationId="{38B99C00-348E-7EC7-ABDD-EBFD67040B2E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79" creationId="{F3F08E0A-7A32-28C9-7E9E-C66AF1C49227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92" creationId="{B28F9D9D-897B-1A2F-1FB3-52C31E5C8CA7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96" creationId="{C1C3106D-29E5-340D-ED9A-5C8283D8F1B6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107" creationId="{037335BF-0F25-1245-665C-D0FAC54996B2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120" creationId="{D0E4E00A-91AB-C035-B69E-39F5C4F8B46D}"/>
          </ac:spMkLst>
        </pc:spChg>
        <pc:spChg chg="mod">
          <ac:chgData name="Michele DE SANTIS" userId="330d1132-7df1-4fd9-aff9-7f0aa3f088b8" providerId="ADAL" clId="{CA8B0865-7320-4B8F-ABE0-E8EE4A239FA3}" dt="2025-11-25T07:33:37.689" v="1456" actId="1036"/>
          <ac:spMkLst>
            <pc:docMk/>
            <pc:sldMk cId="1549044412" sldId="276"/>
            <ac:spMk id="131" creationId="{B2552092-DBA2-E8E0-CB8C-A977EF601F83}"/>
          </ac:spMkLst>
        </pc:spChg>
        <pc:picChg chg="mod">
          <ac:chgData name="Michele DE SANTIS" userId="330d1132-7df1-4fd9-aff9-7f0aa3f088b8" providerId="ADAL" clId="{CA8B0865-7320-4B8F-ABE0-E8EE4A239FA3}" dt="2025-11-25T07:33:29.137" v="1414" actId="1076"/>
          <ac:picMkLst>
            <pc:docMk/>
            <pc:sldMk cId="1549044412" sldId="276"/>
            <ac:picMk id="13" creationId="{FB1418A6-B5A6-2E2B-0375-0EDF5E647371}"/>
          </ac:picMkLst>
        </pc:picChg>
        <pc:picChg chg="mod">
          <ac:chgData name="Michele DE SANTIS" userId="330d1132-7df1-4fd9-aff9-7f0aa3f088b8" providerId="ADAL" clId="{CA8B0865-7320-4B8F-ABE0-E8EE4A239FA3}" dt="2025-11-25T07:34:16.704" v="1460" actId="1076"/>
          <ac:picMkLst>
            <pc:docMk/>
            <pc:sldMk cId="1549044412" sldId="276"/>
            <ac:picMk id="63" creationId="{C590E4B7-8F0E-EBD8-0B4E-58A7CDA64211}"/>
          </ac:picMkLst>
        </pc:picChg>
        <pc:picChg chg="add mod">
          <ac:chgData name="Michele DE SANTIS" userId="330d1132-7df1-4fd9-aff9-7f0aa3f088b8" providerId="ADAL" clId="{CA8B0865-7320-4B8F-ABE0-E8EE4A239FA3}" dt="2025-11-25T07:33:59.421" v="1459" actId="1076"/>
          <ac:picMkLst>
            <pc:docMk/>
            <pc:sldMk cId="1549044412" sldId="276"/>
            <ac:picMk id="142" creationId="{4F0D175A-7459-861C-3748-A38BCE3FE2CA}"/>
          </ac:picMkLst>
        </pc:picChg>
      </pc:sldChg>
      <pc:sldChg chg="addSp delSp modSp mod">
        <pc:chgData name="Michele DE SANTIS" userId="330d1132-7df1-4fd9-aff9-7f0aa3f088b8" providerId="ADAL" clId="{CA8B0865-7320-4B8F-ABE0-E8EE4A239FA3}" dt="2025-11-25T07:39:42.482" v="1521" actId="14100"/>
        <pc:sldMkLst>
          <pc:docMk/>
          <pc:sldMk cId="2254451349" sldId="277"/>
        </pc:sldMkLst>
        <pc:spChg chg="mod">
          <ac:chgData name="Michele DE SANTIS" userId="330d1132-7df1-4fd9-aff9-7f0aa3f088b8" providerId="ADAL" clId="{CA8B0865-7320-4B8F-ABE0-E8EE4A239FA3}" dt="2025-11-25T07:39:29.306" v="1517" actId="14100"/>
          <ac:spMkLst>
            <pc:docMk/>
            <pc:sldMk cId="2254451349" sldId="277"/>
            <ac:spMk id="2" creationId="{D9EE6B19-CE55-8F73-A9EC-27E106524AE6}"/>
          </ac:spMkLst>
        </pc:spChg>
        <pc:spChg chg="mod">
          <ac:chgData name="Michele DE SANTIS" userId="330d1132-7df1-4fd9-aff9-7f0aa3f088b8" providerId="ADAL" clId="{CA8B0865-7320-4B8F-ABE0-E8EE4A239FA3}" dt="2025-11-25T07:37:07.790" v="1496" actId="14100"/>
          <ac:spMkLst>
            <pc:docMk/>
            <pc:sldMk cId="2254451349" sldId="277"/>
            <ac:spMk id="50" creationId="{89749F5C-A6FE-7E62-5A4E-55B3F4E9EC63}"/>
          </ac:spMkLst>
        </pc:spChg>
        <pc:spChg chg="mod">
          <ac:chgData name="Michele DE SANTIS" userId="330d1132-7df1-4fd9-aff9-7f0aa3f088b8" providerId="ADAL" clId="{CA8B0865-7320-4B8F-ABE0-E8EE4A239FA3}" dt="2025-11-24T11:14:46.121" v="535" actId="14100"/>
          <ac:spMkLst>
            <pc:docMk/>
            <pc:sldMk cId="2254451349" sldId="277"/>
            <ac:spMk id="51" creationId="{702B7282-64E2-C3FF-6037-9A5C5B9CEF66}"/>
          </ac:spMkLst>
        </pc:spChg>
        <pc:picChg chg="add mod">
          <ac:chgData name="Michele DE SANTIS" userId="330d1132-7df1-4fd9-aff9-7f0aa3f088b8" providerId="ADAL" clId="{CA8B0865-7320-4B8F-ABE0-E8EE4A239FA3}" dt="2025-11-25T07:39:39.713" v="1520" actId="14100"/>
          <ac:picMkLst>
            <pc:docMk/>
            <pc:sldMk cId="2254451349" sldId="277"/>
            <ac:picMk id="3" creationId="{2564C853-4210-7B60-BE51-624B7BF155BA}"/>
          </ac:picMkLst>
        </pc:picChg>
        <pc:picChg chg="add mod">
          <ac:chgData name="Michele DE SANTIS" userId="330d1132-7df1-4fd9-aff9-7f0aa3f088b8" providerId="ADAL" clId="{CA8B0865-7320-4B8F-ABE0-E8EE4A239FA3}" dt="2025-11-24T11:14:57.916" v="538" actId="1076"/>
          <ac:picMkLst>
            <pc:docMk/>
            <pc:sldMk cId="2254451349" sldId="277"/>
            <ac:picMk id="5" creationId="{563E13C2-9A35-EFF6-37C3-CD1068DBB247}"/>
          </ac:picMkLst>
        </pc:picChg>
        <pc:picChg chg="add mod">
          <ac:chgData name="Michele DE SANTIS" userId="330d1132-7df1-4fd9-aff9-7f0aa3f088b8" providerId="ADAL" clId="{CA8B0865-7320-4B8F-ABE0-E8EE4A239FA3}" dt="2025-11-24T11:14:54.088" v="536" actId="1076"/>
          <ac:picMkLst>
            <pc:docMk/>
            <pc:sldMk cId="2254451349" sldId="277"/>
            <ac:picMk id="6" creationId="{0466E1F7-F38B-827C-C7FA-34592F7E3D72}"/>
          </ac:picMkLst>
        </pc:picChg>
        <pc:picChg chg="add mod">
          <ac:chgData name="Michele DE SANTIS" userId="330d1132-7df1-4fd9-aff9-7f0aa3f088b8" providerId="ADAL" clId="{CA8B0865-7320-4B8F-ABE0-E8EE4A239FA3}" dt="2025-11-24T11:13:23.454" v="523" actId="1076"/>
          <ac:picMkLst>
            <pc:docMk/>
            <pc:sldMk cId="2254451349" sldId="277"/>
            <ac:picMk id="7" creationId="{F99C7796-8DEA-2376-370E-015E650DE910}"/>
          </ac:picMkLst>
        </pc:picChg>
        <pc:picChg chg="add mod">
          <ac:chgData name="Michele DE SANTIS" userId="330d1132-7df1-4fd9-aff9-7f0aa3f088b8" providerId="ADAL" clId="{CA8B0865-7320-4B8F-ABE0-E8EE4A239FA3}" dt="2025-11-24T11:15:01.575" v="540" actId="1076"/>
          <ac:picMkLst>
            <pc:docMk/>
            <pc:sldMk cId="2254451349" sldId="277"/>
            <ac:picMk id="8" creationId="{663D82BF-43F0-724C-71A5-B63C7E477303}"/>
          </ac:picMkLst>
        </pc:picChg>
        <pc:picChg chg="add mod">
          <ac:chgData name="Michele DE SANTIS" userId="330d1132-7df1-4fd9-aff9-7f0aa3f088b8" providerId="ADAL" clId="{CA8B0865-7320-4B8F-ABE0-E8EE4A239FA3}" dt="2025-11-24T11:14:59.483" v="539" actId="1076"/>
          <ac:picMkLst>
            <pc:docMk/>
            <pc:sldMk cId="2254451349" sldId="277"/>
            <ac:picMk id="9" creationId="{04B6B47C-7D37-C5D7-92B6-A6967828FD47}"/>
          </ac:picMkLst>
        </pc:picChg>
        <pc:picChg chg="add mod">
          <ac:chgData name="Michele DE SANTIS" userId="330d1132-7df1-4fd9-aff9-7f0aa3f088b8" providerId="ADAL" clId="{CA8B0865-7320-4B8F-ABE0-E8EE4A239FA3}" dt="2025-11-24T11:14:55.347" v="537" actId="1076"/>
          <ac:picMkLst>
            <pc:docMk/>
            <pc:sldMk cId="2254451349" sldId="277"/>
            <ac:picMk id="10" creationId="{A06FB65E-0EEA-54EB-BC2F-80848C7BF530}"/>
          </ac:picMkLst>
        </pc:picChg>
        <pc:picChg chg="add mod">
          <ac:chgData name="Michele DE SANTIS" userId="330d1132-7df1-4fd9-aff9-7f0aa3f088b8" providerId="ADAL" clId="{CA8B0865-7320-4B8F-ABE0-E8EE4A239FA3}" dt="2025-11-25T07:39:42.482" v="1521" actId="14100"/>
          <ac:picMkLst>
            <pc:docMk/>
            <pc:sldMk cId="2254451349" sldId="277"/>
            <ac:picMk id="152" creationId="{AD8B9397-7E56-878F-619A-EA703482C6D6}"/>
          </ac:picMkLst>
        </pc:picChg>
      </pc:sldChg>
      <pc:sldChg chg="addSp delSp modSp mod">
        <pc:chgData name="Michele DE SANTIS" userId="330d1132-7df1-4fd9-aff9-7f0aa3f088b8" providerId="ADAL" clId="{CA8B0865-7320-4B8F-ABE0-E8EE4A239FA3}" dt="2025-11-25T07:35:15.506" v="1467"/>
        <pc:sldMkLst>
          <pc:docMk/>
          <pc:sldMk cId="787932370" sldId="282"/>
        </pc:sldMkLst>
        <pc:spChg chg="add mod">
          <ac:chgData name="Michele DE SANTIS" userId="330d1132-7df1-4fd9-aff9-7f0aa3f088b8" providerId="ADAL" clId="{CA8B0865-7320-4B8F-ABE0-E8EE4A239FA3}" dt="2025-11-24T16:23:40.052" v="616" actId="1076"/>
          <ac:spMkLst>
            <pc:docMk/>
            <pc:sldMk cId="787932370" sldId="282"/>
            <ac:spMk id="4" creationId="{2C01D679-93A4-3C40-4742-B8F6BBCF9C01}"/>
          </ac:spMkLst>
        </pc:spChg>
        <pc:spChg chg="add mod">
          <ac:chgData name="Michele DE SANTIS" userId="330d1132-7df1-4fd9-aff9-7f0aa3f088b8" providerId="ADAL" clId="{CA8B0865-7320-4B8F-ABE0-E8EE4A239FA3}" dt="2025-11-24T16:26:15.251" v="642" actId="1076"/>
          <ac:spMkLst>
            <pc:docMk/>
            <pc:sldMk cId="787932370" sldId="282"/>
            <ac:spMk id="6" creationId="{21EB00EE-4B20-0B63-2072-2F8AC44E3269}"/>
          </ac:spMkLst>
        </pc:spChg>
        <pc:spChg chg="mod">
          <ac:chgData name="Michele DE SANTIS" userId="330d1132-7df1-4fd9-aff9-7f0aa3f088b8" providerId="ADAL" clId="{CA8B0865-7320-4B8F-ABE0-E8EE4A239FA3}" dt="2025-11-24T10:59:12.441" v="131" actId="2711"/>
          <ac:spMkLst>
            <pc:docMk/>
            <pc:sldMk cId="787932370" sldId="282"/>
            <ac:spMk id="7" creationId="{E90B648E-715D-F012-E4E2-5F9555976536}"/>
          </ac:spMkLst>
        </pc:spChg>
        <pc:spChg chg="mod">
          <ac:chgData name="Michele DE SANTIS" userId="330d1132-7df1-4fd9-aff9-7f0aa3f088b8" providerId="ADAL" clId="{CA8B0865-7320-4B8F-ABE0-E8EE4A239FA3}" dt="2025-11-24T16:26:49.024" v="647" actId="1076"/>
          <ac:spMkLst>
            <pc:docMk/>
            <pc:sldMk cId="787932370" sldId="282"/>
            <ac:spMk id="8" creationId="{BD5617ED-5037-22C6-ECAA-1904033972A9}"/>
          </ac:spMkLst>
        </pc:spChg>
        <pc:picChg chg="add mod">
          <ac:chgData name="Michele DE SANTIS" userId="330d1132-7df1-4fd9-aff9-7f0aa3f088b8" providerId="ADAL" clId="{CA8B0865-7320-4B8F-ABE0-E8EE4A239FA3}" dt="2025-11-24T16:26:11.937" v="640" actId="1076"/>
          <ac:picMkLst>
            <pc:docMk/>
            <pc:sldMk cId="787932370" sldId="282"/>
            <ac:picMk id="2" creationId="{8FBC6FCD-E014-A013-764D-283A1601E310}"/>
          </ac:picMkLst>
        </pc:picChg>
        <pc:picChg chg="add mod">
          <ac:chgData name="Michele DE SANTIS" userId="330d1132-7df1-4fd9-aff9-7f0aa3f088b8" providerId="ADAL" clId="{CA8B0865-7320-4B8F-ABE0-E8EE4A239FA3}" dt="2025-11-25T07:35:15.506" v="1467"/>
          <ac:picMkLst>
            <pc:docMk/>
            <pc:sldMk cId="787932370" sldId="282"/>
            <ac:picMk id="3" creationId="{A7896C1E-92D5-DC8F-770F-F757BB99A872}"/>
          </ac:picMkLst>
        </pc:picChg>
        <pc:picChg chg="add mod">
          <ac:chgData name="Michele DE SANTIS" userId="330d1132-7df1-4fd9-aff9-7f0aa3f088b8" providerId="ADAL" clId="{CA8B0865-7320-4B8F-ABE0-E8EE4A239FA3}" dt="2025-11-24T16:26:12.793" v="641" actId="1076"/>
          <ac:picMkLst>
            <pc:docMk/>
            <pc:sldMk cId="787932370" sldId="282"/>
            <ac:picMk id="9" creationId="{F964C9D0-A972-1B5B-674A-A61A89D5733E}"/>
          </ac:picMkLst>
        </pc:picChg>
        <pc:picChg chg="add mod modCrop">
          <ac:chgData name="Michele DE SANTIS" userId="330d1132-7df1-4fd9-aff9-7f0aa3f088b8" providerId="ADAL" clId="{CA8B0865-7320-4B8F-ABE0-E8EE4A239FA3}" dt="2025-11-24T16:26:32.675" v="645" actId="1076"/>
          <ac:picMkLst>
            <pc:docMk/>
            <pc:sldMk cId="787932370" sldId="282"/>
            <ac:picMk id="11" creationId="{F962A2D5-3916-F4FC-1E14-2A07A93A21C4}"/>
          </ac:picMkLst>
        </pc:picChg>
      </pc:sldChg>
      <pc:sldChg chg="addSp delSp modSp mod ord">
        <pc:chgData name="Michele DE SANTIS" userId="330d1132-7df1-4fd9-aff9-7f0aa3f088b8" providerId="ADAL" clId="{CA8B0865-7320-4B8F-ABE0-E8EE4A239FA3}" dt="2025-11-25T07:40:25.421" v="1529" actId="20577"/>
        <pc:sldMkLst>
          <pc:docMk/>
          <pc:sldMk cId="3961569997" sldId="308"/>
        </pc:sldMkLst>
        <pc:spChg chg="mod">
          <ac:chgData name="Michele DE SANTIS" userId="330d1132-7df1-4fd9-aff9-7f0aa3f088b8" providerId="ADAL" clId="{CA8B0865-7320-4B8F-ABE0-E8EE4A239FA3}" dt="2025-11-24T11:02:19.568" v="205" actId="6549"/>
          <ac:spMkLst>
            <pc:docMk/>
            <pc:sldMk cId="3961569997" sldId="308"/>
            <ac:spMk id="3" creationId="{E7092E35-3EB5-1A20-0F02-F8A9BE4E5E96}"/>
          </ac:spMkLst>
        </pc:spChg>
        <pc:spChg chg="add mod">
          <ac:chgData name="Michele DE SANTIS" userId="330d1132-7df1-4fd9-aff9-7f0aa3f088b8" providerId="ADAL" clId="{CA8B0865-7320-4B8F-ABE0-E8EE4A239FA3}" dt="2025-11-25T07:40:25.421" v="1529" actId="20577"/>
          <ac:spMkLst>
            <pc:docMk/>
            <pc:sldMk cId="3961569997" sldId="308"/>
            <ac:spMk id="8" creationId="{9938D1B6-2DEA-8E0A-732C-FEB55975B0B6}"/>
          </ac:spMkLst>
        </pc:spChg>
        <pc:picChg chg="add mod">
          <ac:chgData name="Michele DE SANTIS" userId="330d1132-7df1-4fd9-aff9-7f0aa3f088b8" providerId="ADAL" clId="{CA8B0865-7320-4B8F-ABE0-E8EE4A239FA3}" dt="2025-11-25T07:35:22.135" v="1469"/>
          <ac:picMkLst>
            <pc:docMk/>
            <pc:sldMk cId="3961569997" sldId="308"/>
            <ac:picMk id="2" creationId="{5E1FB0CB-3B72-83BA-2922-C0755F614EDF}"/>
          </ac:picMkLst>
        </pc:picChg>
        <pc:picChg chg="add mod">
          <ac:chgData name="Michele DE SANTIS" userId="330d1132-7df1-4fd9-aff9-7f0aa3f088b8" providerId="ADAL" clId="{CA8B0865-7320-4B8F-ABE0-E8EE4A239FA3}" dt="2025-11-24T16:29:18.634" v="712" actId="1076"/>
          <ac:picMkLst>
            <pc:docMk/>
            <pc:sldMk cId="3961569997" sldId="308"/>
            <ac:picMk id="6" creationId="{7F9CEF27-BA9C-08E6-F0D0-366B48E7031C}"/>
          </ac:picMkLst>
        </pc:picChg>
        <pc:picChg chg="add mod">
          <ac:chgData name="Michele DE SANTIS" userId="330d1132-7df1-4fd9-aff9-7f0aa3f088b8" providerId="ADAL" clId="{CA8B0865-7320-4B8F-ABE0-E8EE4A239FA3}" dt="2025-11-24T16:29:14.515" v="709" actId="14100"/>
          <ac:picMkLst>
            <pc:docMk/>
            <pc:sldMk cId="3961569997" sldId="308"/>
            <ac:picMk id="7" creationId="{3A393CFC-8E61-6398-3043-EA7DD57172BE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1-25T07:40:17.301" v="1527" actId="12"/>
        <pc:sldMkLst>
          <pc:docMk/>
          <pc:sldMk cId="771919218" sldId="309"/>
        </pc:sldMkLst>
        <pc:spChg chg="mod">
          <ac:chgData name="Michele DE SANTIS" userId="330d1132-7df1-4fd9-aff9-7f0aa3f088b8" providerId="ADAL" clId="{CA8B0865-7320-4B8F-ABE0-E8EE4A239FA3}" dt="2025-11-24T11:01:03.441" v="144"/>
          <ac:spMkLst>
            <pc:docMk/>
            <pc:sldMk cId="771919218" sldId="309"/>
            <ac:spMk id="3" creationId="{0B893AC9-191E-C877-FD01-978AD8E0DBE4}"/>
          </ac:spMkLst>
        </pc:spChg>
        <pc:spChg chg="add mod">
          <ac:chgData name="Michele DE SANTIS" userId="330d1132-7df1-4fd9-aff9-7f0aa3f088b8" providerId="ADAL" clId="{CA8B0865-7320-4B8F-ABE0-E8EE4A239FA3}" dt="2025-11-25T07:40:17.301" v="1527" actId="12"/>
          <ac:spMkLst>
            <pc:docMk/>
            <pc:sldMk cId="771919218" sldId="309"/>
            <ac:spMk id="6" creationId="{1F0FFE5C-015F-EF1A-381F-48977A3EF259}"/>
          </ac:spMkLst>
        </pc:spChg>
        <pc:picChg chg="add mod">
          <ac:chgData name="Michele DE SANTIS" userId="330d1132-7df1-4fd9-aff9-7f0aa3f088b8" providerId="ADAL" clId="{CA8B0865-7320-4B8F-ABE0-E8EE4A239FA3}" dt="2025-11-25T07:35:20.203" v="1468"/>
          <ac:picMkLst>
            <pc:docMk/>
            <pc:sldMk cId="771919218" sldId="309"/>
            <ac:picMk id="2" creationId="{A8712DBB-9AB7-3B80-0045-24760D572453}"/>
          </ac:picMkLst>
        </pc:picChg>
        <pc:picChg chg="add mod">
          <ac:chgData name="Michele DE SANTIS" userId="330d1132-7df1-4fd9-aff9-7f0aa3f088b8" providerId="ADAL" clId="{CA8B0865-7320-4B8F-ABE0-E8EE4A239FA3}" dt="2025-11-25T07:39:59.549" v="1524" actId="1076"/>
          <ac:picMkLst>
            <pc:docMk/>
            <pc:sldMk cId="771919218" sldId="309"/>
            <ac:picMk id="7" creationId="{42B8A5BE-02E7-C639-3191-DBFA5C4858DE}"/>
          </ac:picMkLst>
        </pc:picChg>
        <pc:picChg chg="add mod">
          <ac:chgData name="Michele DE SANTIS" userId="330d1132-7df1-4fd9-aff9-7f0aa3f088b8" providerId="ADAL" clId="{CA8B0865-7320-4B8F-ABE0-E8EE4A239FA3}" dt="2025-11-25T07:40:02.364" v="1525" actId="1076"/>
          <ac:picMkLst>
            <pc:docMk/>
            <pc:sldMk cId="771919218" sldId="309"/>
            <ac:picMk id="8" creationId="{6B26AC34-5308-0CA6-2134-BE513D06C339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1-25T07:40:59.888" v="1535" actId="14100"/>
        <pc:sldMkLst>
          <pc:docMk/>
          <pc:sldMk cId="2712841518" sldId="310"/>
        </pc:sldMkLst>
        <pc:spChg chg="mod">
          <ac:chgData name="Michele DE SANTIS" userId="330d1132-7df1-4fd9-aff9-7f0aa3f088b8" providerId="ADAL" clId="{CA8B0865-7320-4B8F-ABE0-E8EE4A239FA3}" dt="2025-11-25T07:40:59.888" v="1535" actId="14100"/>
          <ac:spMkLst>
            <pc:docMk/>
            <pc:sldMk cId="2712841518" sldId="310"/>
            <ac:spMk id="3" creationId="{FEF5E64B-C686-B50C-A9B5-41C82B371A32}"/>
          </ac:spMkLst>
        </pc:spChg>
        <pc:spChg chg="add mod">
          <ac:chgData name="Michele DE SANTIS" userId="330d1132-7df1-4fd9-aff9-7f0aa3f088b8" providerId="ADAL" clId="{CA8B0865-7320-4B8F-ABE0-E8EE4A239FA3}" dt="2025-11-24T16:29:47.104" v="742" actId="20577"/>
          <ac:spMkLst>
            <pc:docMk/>
            <pc:sldMk cId="2712841518" sldId="310"/>
            <ac:spMk id="8" creationId="{7276A7A9-6055-CD43-D285-72854BD3D762}"/>
          </ac:spMkLst>
        </pc:spChg>
        <pc:picChg chg="add mod">
          <ac:chgData name="Michele DE SANTIS" userId="330d1132-7df1-4fd9-aff9-7f0aa3f088b8" providerId="ADAL" clId="{CA8B0865-7320-4B8F-ABE0-E8EE4A239FA3}" dt="2025-11-25T07:35:23.418" v="1470"/>
          <ac:picMkLst>
            <pc:docMk/>
            <pc:sldMk cId="2712841518" sldId="310"/>
            <ac:picMk id="2" creationId="{5E6BFE1C-11FF-3FB1-2599-81DFF312DF88}"/>
          </ac:picMkLst>
        </pc:picChg>
        <pc:picChg chg="add mod">
          <ac:chgData name="Michele DE SANTIS" userId="330d1132-7df1-4fd9-aff9-7f0aa3f088b8" providerId="ADAL" clId="{CA8B0865-7320-4B8F-ABE0-E8EE4A239FA3}" dt="2025-11-25T07:40:32.477" v="1531" actId="1076"/>
          <ac:picMkLst>
            <pc:docMk/>
            <pc:sldMk cId="2712841518" sldId="310"/>
            <ac:picMk id="6" creationId="{FC3C4CCC-4CAB-6656-E3E2-7E805F640E81}"/>
          </ac:picMkLst>
        </pc:picChg>
        <pc:picChg chg="add mod">
          <ac:chgData name="Michele DE SANTIS" userId="330d1132-7df1-4fd9-aff9-7f0aa3f088b8" providerId="ADAL" clId="{CA8B0865-7320-4B8F-ABE0-E8EE4A239FA3}" dt="2025-11-25T07:40:37.977" v="1532" actId="14100"/>
          <ac:picMkLst>
            <pc:docMk/>
            <pc:sldMk cId="2712841518" sldId="310"/>
            <ac:picMk id="7" creationId="{E6569BB3-1BD5-76D4-0334-1428BEF0A7E1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1-25T07:35:24.611" v="1471"/>
        <pc:sldMkLst>
          <pc:docMk/>
          <pc:sldMk cId="2509978496" sldId="311"/>
        </pc:sldMkLst>
        <pc:spChg chg="add mod">
          <ac:chgData name="Michele DE SANTIS" userId="330d1132-7df1-4fd9-aff9-7f0aa3f088b8" providerId="ADAL" clId="{CA8B0865-7320-4B8F-ABE0-E8EE4A239FA3}" dt="2025-11-24T16:31:39.145" v="765" actId="114"/>
          <ac:spMkLst>
            <pc:docMk/>
            <pc:sldMk cId="2509978496" sldId="311"/>
            <ac:spMk id="2" creationId="{08ACC3F4-812C-73E2-960C-E118B614CBDD}"/>
          </ac:spMkLst>
        </pc:spChg>
        <pc:spChg chg="mod">
          <ac:chgData name="Michele DE SANTIS" userId="330d1132-7df1-4fd9-aff9-7f0aa3f088b8" providerId="ADAL" clId="{CA8B0865-7320-4B8F-ABE0-E8EE4A239FA3}" dt="2025-11-24T11:05:48.043" v="337" actId="20577"/>
          <ac:spMkLst>
            <pc:docMk/>
            <pc:sldMk cId="2509978496" sldId="311"/>
            <ac:spMk id="3" creationId="{6C619542-927B-D7FB-83A9-2DC1FFF5A127}"/>
          </ac:spMkLst>
        </pc:spChg>
        <pc:picChg chg="add mod">
          <ac:chgData name="Michele DE SANTIS" userId="330d1132-7df1-4fd9-aff9-7f0aa3f088b8" providerId="ADAL" clId="{CA8B0865-7320-4B8F-ABE0-E8EE4A239FA3}" dt="2025-11-25T07:35:24.611" v="1471"/>
          <ac:picMkLst>
            <pc:docMk/>
            <pc:sldMk cId="2509978496" sldId="311"/>
            <ac:picMk id="4" creationId="{3AB3F2DC-7506-5796-50EE-BFFE90434C51}"/>
          </ac:picMkLst>
        </pc:picChg>
        <pc:picChg chg="add mod">
          <ac:chgData name="Michele DE SANTIS" userId="330d1132-7df1-4fd9-aff9-7f0aa3f088b8" providerId="ADAL" clId="{CA8B0865-7320-4B8F-ABE0-E8EE4A239FA3}" dt="2025-11-24T11:05:15.725" v="327" actId="14100"/>
          <ac:picMkLst>
            <pc:docMk/>
            <pc:sldMk cId="2509978496" sldId="311"/>
            <ac:picMk id="5" creationId="{0593EAF4-1C73-765B-E343-82DEE463D540}"/>
          </ac:picMkLst>
        </pc:picChg>
        <pc:picChg chg="add mod">
          <ac:chgData name="Michele DE SANTIS" userId="330d1132-7df1-4fd9-aff9-7f0aa3f088b8" providerId="ADAL" clId="{CA8B0865-7320-4B8F-ABE0-E8EE4A239FA3}" dt="2025-11-24T16:32:21.027" v="776" actId="1076"/>
          <ac:picMkLst>
            <pc:docMk/>
            <pc:sldMk cId="2509978496" sldId="311"/>
            <ac:picMk id="6" creationId="{9BD954D0-99B5-3C6B-B780-A75E93C314DE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1-25T07:41:24.393" v="1549" actId="14100"/>
        <pc:sldMkLst>
          <pc:docMk/>
          <pc:sldMk cId="2082206694" sldId="312"/>
        </pc:sldMkLst>
        <pc:spChg chg="mod">
          <ac:chgData name="Michele DE SANTIS" userId="330d1132-7df1-4fd9-aff9-7f0aa3f088b8" providerId="ADAL" clId="{CA8B0865-7320-4B8F-ABE0-E8EE4A239FA3}" dt="2025-11-24T11:05:52.093" v="338" actId="20577"/>
          <ac:spMkLst>
            <pc:docMk/>
            <pc:sldMk cId="2082206694" sldId="312"/>
            <ac:spMk id="3" creationId="{12C18548-4F80-2DEB-A726-BC7681998926}"/>
          </ac:spMkLst>
        </pc:spChg>
        <pc:spChg chg="add mod">
          <ac:chgData name="Michele DE SANTIS" userId="330d1132-7df1-4fd9-aff9-7f0aa3f088b8" providerId="ADAL" clId="{CA8B0865-7320-4B8F-ABE0-E8EE4A239FA3}" dt="2025-11-25T07:41:15.467" v="1545" actId="1036"/>
          <ac:spMkLst>
            <pc:docMk/>
            <pc:sldMk cId="2082206694" sldId="312"/>
            <ac:spMk id="6" creationId="{5A819553-AAFC-AE15-84D0-F7C489468DDE}"/>
          </ac:spMkLst>
        </pc:spChg>
        <pc:spChg chg="add mod">
          <ac:chgData name="Michele DE SANTIS" userId="330d1132-7df1-4fd9-aff9-7f0aa3f088b8" providerId="ADAL" clId="{CA8B0865-7320-4B8F-ABE0-E8EE4A239FA3}" dt="2025-11-24T16:35:06.010" v="820" actId="207"/>
          <ac:spMkLst>
            <pc:docMk/>
            <pc:sldMk cId="2082206694" sldId="312"/>
            <ac:spMk id="14" creationId="{93E804A0-A4C4-E044-4385-751C6B7DB217}"/>
          </ac:spMkLst>
        </pc:spChg>
        <pc:picChg chg="add mod">
          <ac:chgData name="Michele DE SANTIS" userId="330d1132-7df1-4fd9-aff9-7f0aa3f088b8" providerId="ADAL" clId="{CA8B0865-7320-4B8F-ABE0-E8EE4A239FA3}" dt="2025-11-25T07:35:25.748" v="1472"/>
          <ac:picMkLst>
            <pc:docMk/>
            <pc:sldMk cId="2082206694" sldId="312"/>
            <ac:picMk id="2" creationId="{28A81355-885C-033C-1E8E-B6EE6B0A600E}"/>
          </ac:picMkLst>
        </pc:picChg>
        <pc:picChg chg="add mod">
          <ac:chgData name="Michele DE SANTIS" userId="330d1132-7df1-4fd9-aff9-7f0aa3f088b8" providerId="ADAL" clId="{CA8B0865-7320-4B8F-ABE0-E8EE4A239FA3}" dt="2025-11-25T07:41:15.467" v="1545" actId="1036"/>
          <ac:picMkLst>
            <pc:docMk/>
            <pc:sldMk cId="2082206694" sldId="312"/>
            <ac:picMk id="8" creationId="{F2BF3887-B470-B38F-2FA1-8E4DE1D58156}"/>
          </ac:picMkLst>
        </pc:picChg>
        <pc:picChg chg="add mod">
          <ac:chgData name="Michele DE SANTIS" userId="330d1132-7df1-4fd9-aff9-7f0aa3f088b8" providerId="ADAL" clId="{CA8B0865-7320-4B8F-ABE0-E8EE4A239FA3}" dt="2025-11-25T07:41:15.467" v="1545" actId="1036"/>
          <ac:picMkLst>
            <pc:docMk/>
            <pc:sldMk cId="2082206694" sldId="312"/>
            <ac:picMk id="9" creationId="{B4226CB5-9386-49DF-91AE-8EF393CBEE12}"/>
          </ac:picMkLst>
        </pc:picChg>
        <pc:picChg chg="add mod">
          <ac:chgData name="Michele DE SANTIS" userId="330d1132-7df1-4fd9-aff9-7f0aa3f088b8" providerId="ADAL" clId="{CA8B0865-7320-4B8F-ABE0-E8EE4A239FA3}" dt="2025-11-25T07:41:15.467" v="1545" actId="1036"/>
          <ac:picMkLst>
            <pc:docMk/>
            <pc:sldMk cId="2082206694" sldId="312"/>
            <ac:picMk id="10" creationId="{A79163DD-FF19-7BFD-4318-72957FD587A6}"/>
          </ac:picMkLst>
        </pc:picChg>
        <pc:picChg chg="add mod">
          <ac:chgData name="Michele DE SANTIS" userId="330d1132-7df1-4fd9-aff9-7f0aa3f088b8" providerId="ADAL" clId="{CA8B0865-7320-4B8F-ABE0-E8EE4A239FA3}" dt="2025-11-25T07:41:24.393" v="1549" actId="14100"/>
          <ac:picMkLst>
            <pc:docMk/>
            <pc:sldMk cId="2082206694" sldId="312"/>
            <ac:picMk id="11" creationId="{672BF41C-1C95-1CB2-F5AA-F1EDFB56D513}"/>
          </ac:picMkLst>
        </pc:picChg>
        <pc:picChg chg="add mod">
          <ac:chgData name="Michele DE SANTIS" userId="330d1132-7df1-4fd9-aff9-7f0aa3f088b8" providerId="ADAL" clId="{CA8B0865-7320-4B8F-ABE0-E8EE4A239FA3}" dt="2025-11-25T07:41:22.485" v="1548" actId="14100"/>
          <ac:picMkLst>
            <pc:docMk/>
            <pc:sldMk cId="2082206694" sldId="312"/>
            <ac:picMk id="12" creationId="{03A25F92-7C03-A19E-733F-CA3D389A0578}"/>
          </ac:picMkLst>
        </pc:picChg>
        <pc:cxnChg chg="add mod">
          <ac:chgData name="Michele DE SANTIS" userId="330d1132-7df1-4fd9-aff9-7f0aa3f088b8" providerId="ADAL" clId="{CA8B0865-7320-4B8F-ABE0-E8EE4A239FA3}" dt="2025-11-25T07:41:15.467" v="1545" actId="1036"/>
          <ac:cxnSpMkLst>
            <pc:docMk/>
            <pc:sldMk cId="2082206694" sldId="312"/>
            <ac:cxnSpMk id="4" creationId="{1BF556C1-D656-AFD7-4DBF-9CDAADBB977C}"/>
          </ac:cxnSpMkLst>
        </pc:cxnChg>
        <pc:cxnChg chg="add mod">
          <ac:chgData name="Michele DE SANTIS" userId="330d1132-7df1-4fd9-aff9-7f0aa3f088b8" providerId="ADAL" clId="{CA8B0865-7320-4B8F-ABE0-E8EE4A239FA3}" dt="2025-11-25T07:41:15.467" v="1545" actId="1036"/>
          <ac:cxnSpMkLst>
            <pc:docMk/>
            <pc:sldMk cId="2082206694" sldId="312"/>
            <ac:cxnSpMk id="13" creationId="{D215BA48-2335-950C-567A-83A2BA4AAFDB}"/>
          </ac:cxnSpMkLst>
        </pc:cxnChg>
      </pc:sldChg>
      <pc:sldChg chg="addSp delSp modSp add mod">
        <pc:chgData name="Michele DE SANTIS" userId="330d1132-7df1-4fd9-aff9-7f0aa3f088b8" providerId="ADAL" clId="{CA8B0865-7320-4B8F-ABE0-E8EE4A239FA3}" dt="2025-11-25T07:41:38.753" v="1555" actId="1076"/>
        <pc:sldMkLst>
          <pc:docMk/>
          <pc:sldMk cId="1330928973" sldId="313"/>
        </pc:sldMkLst>
        <pc:spChg chg="add mod">
          <ac:chgData name="Michele DE SANTIS" userId="330d1132-7df1-4fd9-aff9-7f0aa3f088b8" providerId="ADAL" clId="{CA8B0865-7320-4B8F-ABE0-E8EE4A239FA3}" dt="2025-11-24T16:35:17.251" v="822" actId="5793"/>
          <ac:spMkLst>
            <pc:docMk/>
            <pc:sldMk cId="1330928973" sldId="313"/>
            <ac:spMk id="2" creationId="{F3C0BF12-7E0B-FD2E-1B34-4C0745E1C6E4}"/>
          </ac:spMkLst>
        </pc:spChg>
        <pc:spChg chg="mod">
          <ac:chgData name="Michele DE SANTIS" userId="330d1132-7df1-4fd9-aff9-7f0aa3f088b8" providerId="ADAL" clId="{CA8B0865-7320-4B8F-ABE0-E8EE4A239FA3}" dt="2025-11-24T11:06:55.310" v="397" actId="20577"/>
          <ac:spMkLst>
            <pc:docMk/>
            <pc:sldMk cId="1330928973" sldId="313"/>
            <ac:spMk id="3" creationId="{E44DEC7D-1851-6D66-B93A-16008A29A917}"/>
          </ac:spMkLst>
        </pc:spChg>
        <pc:spChg chg="add mod">
          <ac:chgData name="Michele DE SANTIS" userId="330d1132-7df1-4fd9-aff9-7f0aa3f088b8" providerId="ADAL" clId="{CA8B0865-7320-4B8F-ABE0-E8EE4A239FA3}" dt="2025-11-24T16:38:32.331" v="879" actId="114"/>
          <ac:spMkLst>
            <pc:docMk/>
            <pc:sldMk cId="1330928973" sldId="313"/>
            <ac:spMk id="8" creationId="{061C8AA9-543F-69B5-5195-A6615BB925E8}"/>
          </ac:spMkLst>
        </pc:spChg>
        <pc:picChg chg="add mod">
          <ac:chgData name="Michele DE SANTIS" userId="330d1132-7df1-4fd9-aff9-7f0aa3f088b8" providerId="ADAL" clId="{CA8B0865-7320-4B8F-ABE0-E8EE4A239FA3}" dt="2025-11-25T07:41:38.753" v="1555" actId="1076"/>
          <ac:picMkLst>
            <pc:docMk/>
            <pc:sldMk cId="1330928973" sldId="313"/>
            <ac:picMk id="4" creationId="{F6B2A94D-3CF7-9FE9-6EFE-A4F4CC8C0FCF}"/>
          </ac:picMkLst>
        </pc:picChg>
        <pc:picChg chg="add mod">
          <ac:chgData name="Michele DE SANTIS" userId="330d1132-7df1-4fd9-aff9-7f0aa3f088b8" providerId="ADAL" clId="{CA8B0865-7320-4B8F-ABE0-E8EE4A239FA3}" dt="2025-11-25T07:41:34.287" v="1552" actId="1076"/>
          <ac:picMkLst>
            <pc:docMk/>
            <pc:sldMk cId="1330928973" sldId="313"/>
            <ac:picMk id="5" creationId="{FE648852-0103-2D9D-C699-BCE3D8F72CBB}"/>
          </ac:picMkLst>
        </pc:picChg>
        <pc:picChg chg="add mod">
          <ac:chgData name="Michele DE SANTIS" userId="330d1132-7df1-4fd9-aff9-7f0aa3f088b8" providerId="ADAL" clId="{CA8B0865-7320-4B8F-ABE0-E8EE4A239FA3}" dt="2025-11-25T07:35:26.854" v="1473"/>
          <ac:picMkLst>
            <pc:docMk/>
            <pc:sldMk cId="1330928973" sldId="313"/>
            <ac:picMk id="6" creationId="{BD47E586-E1BF-D36A-2E6B-F23F9C2D5493}"/>
          </ac:picMkLst>
        </pc:picChg>
        <pc:picChg chg="add mod">
          <ac:chgData name="Michele DE SANTIS" userId="330d1132-7df1-4fd9-aff9-7f0aa3f088b8" providerId="ADAL" clId="{CA8B0865-7320-4B8F-ABE0-E8EE4A239FA3}" dt="2025-11-24T16:38:36.678" v="880" actId="1076"/>
          <ac:picMkLst>
            <pc:docMk/>
            <pc:sldMk cId="1330928973" sldId="313"/>
            <ac:picMk id="7" creationId="{BA8BF28E-444A-B4E3-939A-2FDB79AE109E}"/>
          </ac:picMkLst>
        </pc:picChg>
        <pc:picChg chg="add mod">
          <ac:chgData name="Michele DE SANTIS" userId="330d1132-7df1-4fd9-aff9-7f0aa3f088b8" providerId="ADAL" clId="{CA8B0865-7320-4B8F-ABE0-E8EE4A239FA3}" dt="2025-11-24T16:38:27.375" v="877" actId="14100"/>
          <ac:picMkLst>
            <pc:docMk/>
            <pc:sldMk cId="1330928973" sldId="313"/>
            <ac:picMk id="1026" creationId="{B6A81859-FCB7-47AD-B289-A6D4A0495088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1-25T07:48:28.766" v="1633" actId="1076"/>
        <pc:sldMkLst>
          <pc:docMk/>
          <pc:sldMk cId="4148487324" sldId="314"/>
        </pc:sldMkLst>
        <pc:spChg chg="mod">
          <ac:chgData name="Michele DE SANTIS" userId="330d1132-7df1-4fd9-aff9-7f0aa3f088b8" providerId="ADAL" clId="{CA8B0865-7320-4B8F-ABE0-E8EE4A239FA3}" dt="2025-11-24T11:07:08.701" v="405" actId="20577"/>
          <ac:spMkLst>
            <pc:docMk/>
            <pc:sldMk cId="4148487324" sldId="314"/>
            <ac:spMk id="3" creationId="{5B2D401B-C64F-97D0-D5E2-7F4C1AB76660}"/>
          </ac:spMkLst>
        </pc:spChg>
        <pc:spChg chg="add mod">
          <ac:chgData name="Michele DE SANTIS" userId="330d1132-7df1-4fd9-aff9-7f0aa3f088b8" providerId="ADAL" clId="{CA8B0865-7320-4B8F-ABE0-E8EE4A239FA3}" dt="2025-11-25T07:48:17.743" v="1632" actId="1076"/>
          <ac:spMkLst>
            <pc:docMk/>
            <pc:sldMk cId="4148487324" sldId="314"/>
            <ac:spMk id="5" creationId="{5C19CF28-CC02-5853-40FC-032F1C1368C0}"/>
          </ac:spMkLst>
        </pc:spChg>
        <pc:spChg chg="add mod">
          <ac:chgData name="Michele DE SANTIS" userId="330d1132-7df1-4fd9-aff9-7f0aa3f088b8" providerId="ADAL" clId="{CA8B0865-7320-4B8F-ABE0-E8EE4A239FA3}" dt="2025-11-25T07:48:28.766" v="1633" actId="1076"/>
          <ac:spMkLst>
            <pc:docMk/>
            <pc:sldMk cId="4148487324" sldId="314"/>
            <ac:spMk id="6" creationId="{6C995017-632A-9865-7696-3BDAFE2D5C5B}"/>
          </ac:spMkLst>
        </pc:spChg>
        <pc:graphicFrameChg chg="add mod modGraphic">
          <ac:chgData name="Michele DE SANTIS" userId="330d1132-7df1-4fd9-aff9-7f0aa3f088b8" providerId="ADAL" clId="{CA8B0865-7320-4B8F-ABE0-E8EE4A239FA3}" dt="2025-11-25T07:48:12.362" v="1631" actId="113"/>
          <ac:graphicFrameMkLst>
            <pc:docMk/>
            <pc:sldMk cId="4148487324" sldId="314"/>
            <ac:graphicFrameMk id="4" creationId="{614666E7-85F9-36F4-8F61-6D5EA2988245}"/>
          </ac:graphicFrameMkLst>
        </pc:graphicFrameChg>
        <pc:picChg chg="add mod">
          <ac:chgData name="Michele DE SANTIS" userId="330d1132-7df1-4fd9-aff9-7f0aa3f088b8" providerId="ADAL" clId="{CA8B0865-7320-4B8F-ABE0-E8EE4A239FA3}" dt="2025-11-25T07:35:29.819" v="1474"/>
          <ac:picMkLst>
            <pc:docMk/>
            <pc:sldMk cId="4148487324" sldId="314"/>
            <ac:picMk id="2" creationId="{C0FA23C0-0387-D154-0F4C-C2BB5EC78352}"/>
          </ac:picMkLst>
        </pc:picChg>
        <pc:picChg chg="add mod modCrop">
          <ac:chgData name="Michele DE SANTIS" userId="330d1132-7df1-4fd9-aff9-7f0aa3f088b8" providerId="ADAL" clId="{CA8B0865-7320-4B8F-ABE0-E8EE4A239FA3}" dt="2025-11-25T07:47:47.543" v="1621" actId="14100"/>
          <ac:picMkLst>
            <pc:docMk/>
            <pc:sldMk cId="4148487324" sldId="314"/>
            <ac:picMk id="7" creationId="{9D2D5BFA-9A2B-1172-8436-4FF467A6784D}"/>
          </ac:picMkLst>
        </pc:picChg>
        <pc:picChg chg="add mod">
          <ac:chgData name="Michele DE SANTIS" userId="330d1132-7df1-4fd9-aff9-7f0aa3f088b8" providerId="ADAL" clId="{CA8B0865-7320-4B8F-ABE0-E8EE4A239FA3}" dt="2025-11-25T07:48:02.332" v="1628" actId="14100"/>
          <ac:picMkLst>
            <pc:docMk/>
            <pc:sldMk cId="4148487324" sldId="314"/>
            <ac:picMk id="11" creationId="{A7171A59-30B2-E9B6-B903-4B0FB259BAB1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1-25T07:59:51.507" v="1760" actId="20577"/>
        <pc:sldMkLst>
          <pc:docMk/>
          <pc:sldMk cId="343001326" sldId="315"/>
        </pc:sldMkLst>
        <pc:spChg chg="mod">
          <ac:chgData name="Michele DE SANTIS" userId="330d1132-7df1-4fd9-aff9-7f0aa3f088b8" providerId="ADAL" clId="{CA8B0865-7320-4B8F-ABE0-E8EE4A239FA3}" dt="2025-11-24T11:08:29.117" v="460" actId="20577"/>
          <ac:spMkLst>
            <pc:docMk/>
            <pc:sldMk cId="343001326" sldId="315"/>
            <ac:spMk id="3" creationId="{13EA9985-3EA7-3351-60DF-3B48D69D391E}"/>
          </ac:spMkLst>
        </pc:spChg>
        <pc:spChg chg="add mod">
          <ac:chgData name="Michele DE SANTIS" userId="330d1132-7df1-4fd9-aff9-7f0aa3f088b8" providerId="ADAL" clId="{CA8B0865-7320-4B8F-ABE0-E8EE4A239FA3}" dt="2025-11-24T16:59:16.240" v="1374" actId="1076"/>
          <ac:spMkLst>
            <pc:docMk/>
            <pc:sldMk cId="343001326" sldId="315"/>
            <ac:spMk id="7" creationId="{D8740B63-73B5-848A-236E-32519FBB659A}"/>
          </ac:spMkLst>
        </pc:spChg>
        <pc:spChg chg="add mod">
          <ac:chgData name="Michele DE SANTIS" userId="330d1132-7df1-4fd9-aff9-7f0aa3f088b8" providerId="ADAL" clId="{CA8B0865-7320-4B8F-ABE0-E8EE4A239FA3}" dt="2025-11-24T16:59:16.240" v="1374" actId="1076"/>
          <ac:spMkLst>
            <pc:docMk/>
            <pc:sldMk cId="343001326" sldId="315"/>
            <ac:spMk id="8" creationId="{17C0B04E-B224-61EE-1359-B19B9097DC6B}"/>
          </ac:spMkLst>
        </pc:spChg>
        <pc:spChg chg="add mod">
          <ac:chgData name="Michele DE SANTIS" userId="330d1132-7df1-4fd9-aff9-7f0aa3f088b8" providerId="ADAL" clId="{CA8B0865-7320-4B8F-ABE0-E8EE4A239FA3}" dt="2025-11-24T16:59:16.240" v="1374" actId="1076"/>
          <ac:spMkLst>
            <pc:docMk/>
            <pc:sldMk cId="343001326" sldId="315"/>
            <ac:spMk id="9" creationId="{95517DC9-BDD7-E692-0CB6-B6E91B6C2071}"/>
          </ac:spMkLst>
        </pc:spChg>
        <pc:spChg chg="add mod">
          <ac:chgData name="Michele DE SANTIS" userId="330d1132-7df1-4fd9-aff9-7f0aa3f088b8" providerId="ADAL" clId="{CA8B0865-7320-4B8F-ABE0-E8EE4A239FA3}" dt="2025-11-24T16:59:16.240" v="1374" actId="1076"/>
          <ac:spMkLst>
            <pc:docMk/>
            <pc:sldMk cId="343001326" sldId="315"/>
            <ac:spMk id="11" creationId="{0F824C22-6EAB-CA29-893C-C8836F4D6864}"/>
          </ac:spMkLst>
        </pc:spChg>
        <pc:spChg chg="add mod">
          <ac:chgData name="Michele DE SANTIS" userId="330d1132-7df1-4fd9-aff9-7f0aa3f088b8" providerId="ADAL" clId="{CA8B0865-7320-4B8F-ABE0-E8EE4A239FA3}" dt="2025-11-25T07:59:51.507" v="1760" actId="20577"/>
          <ac:spMkLst>
            <pc:docMk/>
            <pc:sldMk cId="343001326" sldId="315"/>
            <ac:spMk id="13" creationId="{7A31DCA0-D3DD-524E-0372-3758C95D601B}"/>
          </ac:spMkLst>
        </pc:spChg>
        <pc:picChg chg="add mod">
          <ac:chgData name="Michele DE SANTIS" userId="330d1132-7df1-4fd9-aff9-7f0aa3f088b8" providerId="ADAL" clId="{CA8B0865-7320-4B8F-ABE0-E8EE4A239FA3}" dt="2025-11-24T16:59:16.240" v="1374" actId="1076"/>
          <ac:picMkLst>
            <pc:docMk/>
            <pc:sldMk cId="343001326" sldId="315"/>
            <ac:picMk id="2" creationId="{BD1F311F-21A9-64DA-D086-A073B03E8082}"/>
          </ac:picMkLst>
        </pc:picChg>
        <pc:picChg chg="add mod">
          <ac:chgData name="Michele DE SANTIS" userId="330d1132-7df1-4fd9-aff9-7f0aa3f088b8" providerId="ADAL" clId="{CA8B0865-7320-4B8F-ABE0-E8EE4A239FA3}" dt="2025-11-24T16:59:16.240" v="1374" actId="1076"/>
          <ac:picMkLst>
            <pc:docMk/>
            <pc:sldMk cId="343001326" sldId="315"/>
            <ac:picMk id="4" creationId="{A080E2B8-CF6B-11DF-D4A5-12F4E295881E}"/>
          </ac:picMkLst>
        </pc:picChg>
        <pc:picChg chg="add mod">
          <ac:chgData name="Michele DE SANTIS" userId="330d1132-7df1-4fd9-aff9-7f0aa3f088b8" providerId="ADAL" clId="{CA8B0865-7320-4B8F-ABE0-E8EE4A239FA3}" dt="2025-11-24T16:59:16.240" v="1374" actId="1076"/>
          <ac:picMkLst>
            <pc:docMk/>
            <pc:sldMk cId="343001326" sldId="315"/>
            <ac:picMk id="5" creationId="{A990A5D1-DB11-8336-59E5-72BE4A9E6ECC}"/>
          </ac:picMkLst>
        </pc:picChg>
        <pc:picChg chg="add mod">
          <ac:chgData name="Michele DE SANTIS" userId="330d1132-7df1-4fd9-aff9-7f0aa3f088b8" providerId="ADAL" clId="{CA8B0865-7320-4B8F-ABE0-E8EE4A239FA3}" dt="2025-11-24T16:52:03.982" v="1112" actId="14100"/>
          <ac:picMkLst>
            <pc:docMk/>
            <pc:sldMk cId="343001326" sldId="315"/>
            <ac:picMk id="6" creationId="{413CBA2F-CA05-0428-FBCA-9E7CB48C65FD}"/>
          </ac:picMkLst>
        </pc:picChg>
        <pc:picChg chg="add mod">
          <ac:chgData name="Michele DE SANTIS" userId="330d1132-7df1-4fd9-aff9-7f0aa3f088b8" providerId="ADAL" clId="{CA8B0865-7320-4B8F-ABE0-E8EE4A239FA3}" dt="2025-11-24T16:59:16.240" v="1374" actId="1076"/>
          <ac:picMkLst>
            <pc:docMk/>
            <pc:sldMk cId="343001326" sldId="315"/>
            <ac:picMk id="10" creationId="{500ACB17-3C0D-4EF9-A55A-17EC245AF739}"/>
          </ac:picMkLst>
        </pc:picChg>
        <pc:picChg chg="add mod">
          <ac:chgData name="Michele DE SANTIS" userId="330d1132-7df1-4fd9-aff9-7f0aa3f088b8" providerId="ADAL" clId="{CA8B0865-7320-4B8F-ABE0-E8EE4A239FA3}" dt="2025-11-24T16:59:16.240" v="1374" actId="1076"/>
          <ac:picMkLst>
            <pc:docMk/>
            <pc:sldMk cId="343001326" sldId="315"/>
            <ac:picMk id="12" creationId="{89EEC6BC-904C-89E7-49F9-97FB285B2CDB}"/>
          </ac:picMkLst>
        </pc:picChg>
        <pc:picChg chg="add mod">
          <ac:chgData name="Michele DE SANTIS" userId="330d1132-7df1-4fd9-aff9-7f0aa3f088b8" providerId="ADAL" clId="{CA8B0865-7320-4B8F-ABE0-E8EE4A239FA3}" dt="2025-11-25T07:35:31.277" v="1475"/>
          <ac:picMkLst>
            <pc:docMk/>
            <pc:sldMk cId="343001326" sldId="315"/>
            <ac:picMk id="14" creationId="{06C4DE17-B0A0-4030-A034-0BA37C949563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2-04T11:14:35.829" v="1807" actId="207"/>
        <pc:sldMkLst>
          <pc:docMk/>
          <pc:sldMk cId="2971020000" sldId="316"/>
        </pc:sldMkLst>
        <pc:spChg chg="mod">
          <ac:chgData name="Michele DE SANTIS" userId="330d1132-7df1-4fd9-aff9-7f0aa3f088b8" providerId="ADAL" clId="{CA8B0865-7320-4B8F-ABE0-E8EE4A239FA3}" dt="2025-11-24T11:08:45.261" v="464" actId="20577"/>
          <ac:spMkLst>
            <pc:docMk/>
            <pc:sldMk cId="2971020000" sldId="316"/>
            <ac:spMk id="3" creationId="{5D417343-391E-BFC8-CECA-40E060A63404}"/>
          </ac:spMkLst>
        </pc:spChg>
        <pc:spChg chg="add mod">
          <ac:chgData name="Michele DE SANTIS" userId="330d1132-7df1-4fd9-aff9-7f0aa3f088b8" providerId="ADAL" clId="{CA8B0865-7320-4B8F-ABE0-E8EE4A239FA3}" dt="2025-12-04T11:14:35.829" v="1807" actId="207"/>
          <ac:spMkLst>
            <pc:docMk/>
            <pc:sldMk cId="2971020000" sldId="316"/>
            <ac:spMk id="5" creationId="{67EABD42-E272-C5C8-192F-D271F9CB32AF}"/>
          </ac:spMkLst>
        </pc:spChg>
        <pc:spChg chg="add mod">
          <ac:chgData name="Michele DE SANTIS" userId="330d1132-7df1-4fd9-aff9-7f0aa3f088b8" providerId="ADAL" clId="{CA8B0865-7320-4B8F-ABE0-E8EE4A239FA3}" dt="2025-11-24T16:55:43.889" v="1256" actId="20577"/>
          <ac:spMkLst>
            <pc:docMk/>
            <pc:sldMk cId="2971020000" sldId="316"/>
            <ac:spMk id="9" creationId="{ABD10491-96AA-C8C5-4316-A72C6AC89B64}"/>
          </ac:spMkLst>
        </pc:spChg>
        <pc:spChg chg="add mod">
          <ac:chgData name="Michele DE SANTIS" userId="330d1132-7df1-4fd9-aff9-7f0aa3f088b8" providerId="ADAL" clId="{CA8B0865-7320-4B8F-ABE0-E8EE4A239FA3}" dt="2025-12-04T11:14:06.351" v="1795" actId="1076"/>
          <ac:spMkLst>
            <pc:docMk/>
            <pc:sldMk cId="2971020000" sldId="316"/>
            <ac:spMk id="11" creationId="{B0BB36F5-484A-3AC4-C572-FEBDD457B267}"/>
          </ac:spMkLst>
        </pc:spChg>
        <pc:graphicFrameChg chg="add mod modGraphic">
          <ac:chgData name="Michele DE SANTIS" userId="330d1132-7df1-4fd9-aff9-7f0aa3f088b8" providerId="ADAL" clId="{CA8B0865-7320-4B8F-ABE0-E8EE4A239FA3}" dt="2025-11-24T16:44:52.830" v="1012" actId="1076"/>
          <ac:graphicFrameMkLst>
            <pc:docMk/>
            <pc:sldMk cId="2971020000" sldId="316"/>
            <ac:graphicFrameMk id="8" creationId="{2219FBB5-A2FF-9EFC-C432-178D43C94715}"/>
          </ac:graphicFrameMkLst>
        </pc:graphicFrameChg>
        <pc:graphicFrameChg chg="add del mod modGraphic">
          <ac:chgData name="Michele DE SANTIS" userId="330d1132-7df1-4fd9-aff9-7f0aa3f088b8" providerId="ADAL" clId="{CA8B0865-7320-4B8F-ABE0-E8EE4A239FA3}" dt="2025-12-04T11:13:44.221" v="1788" actId="21"/>
          <ac:graphicFrameMkLst>
            <pc:docMk/>
            <pc:sldMk cId="2971020000" sldId="316"/>
            <ac:graphicFrameMk id="10" creationId="{CF194F91-65E9-E5F9-E3D3-2A12120D8895}"/>
          </ac:graphicFrameMkLst>
        </pc:graphicFrameChg>
        <pc:picChg chg="add mod">
          <ac:chgData name="Michele DE SANTIS" userId="330d1132-7df1-4fd9-aff9-7f0aa3f088b8" providerId="ADAL" clId="{CA8B0865-7320-4B8F-ABE0-E8EE4A239FA3}" dt="2025-12-04T11:14:30.493" v="1804" actId="1076"/>
          <ac:picMkLst>
            <pc:docMk/>
            <pc:sldMk cId="2971020000" sldId="316"/>
            <ac:picMk id="2" creationId="{78E94541-AAE8-85C0-CC50-FE820EAB1EF5}"/>
          </ac:picMkLst>
        </pc:picChg>
        <pc:picChg chg="add mod">
          <ac:chgData name="Michele DE SANTIS" userId="330d1132-7df1-4fd9-aff9-7f0aa3f088b8" providerId="ADAL" clId="{CA8B0865-7320-4B8F-ABE0-E8EE4A239FA3}" dt="2025-12-04T11:14:01.232" v="1793" actId="1076"/>
          <ac:picMkLst>
            <pc:docMk/>
            <pc:sldMk cId="2971020000" sldId="316"/>
            <ac:picMk id="4" creationId="{99795B29-1358-1135-01FE-00CD8489DE79}"/>
          </ac:picMkLst>
        </pc:picChg>
        <pc:picChg chg="add mod">
          <ac:chgData name="Michele DE SANTIS" userId="330d1132-7df1-4fd9-aff9-7f0aa3f088b8" providerId="ADAL" clId="{CA8B0865-7320-4B8F-ABE0-E8EE4A239FA3}" dt="2025-11-24T16:44:59.802" v="1015" actId="14100"/>
          <ac:picMkLst>
            <pc:docMk/>
            <pc:sldMk cId="2971020000" sldId="316"/>
            <ac:picMk id="6" creationId="{4EC75F09-220B-25C5-5AED-A6012B55F91F}"/>
          </ac:picMkLst>
        </pc:picChg>
        <pc:picChg chg="add mod">
          <ac:chgData name="Michele DE SANTIS" userId="330d1132-7df1-4fd9-aff9-7f0aa3f088b8" providerId="ADAL" clId="{CA8B0865-7320-4B8F-ABE0-E8EE4A239FA3}" dt="2025-11-25T07:35:33.061" v="1476"/>
          <ac:picMkLst>
            <pc:docMk/>
            <pc:sldMk cId="2971020000" sldId="316"/>
            <ac:picMk id="7" creationId="{1EEE5608-3D10-8FB0-37D4-415555FDA8FB}"/>
          </ac:picMkLst>
        </pc:picChg>
        <pc:picChg chg="add mod">
          <ac:chgData name="Michele DE SANTIS" userId="330d1132-7df1-4fd9-aff9-7f0aa3f088b8" providerId="ADAL" clId="{CA8B0865-7320-4B8F-ABE0-E8EE4A239FA3}" dt="2025-12-04T11:14:28.029" v="1803" actId="1076"/>
          <ac:picMkLst>
            <pc:docMk/>
            <pc:sldMk cId="2971020000" sldId="316"/>
            <ac:picMk id="12" creationId="{E0AFA636-71A4-5DDF-AE89-17D96619F3EC}"/>
          </ac:picMkLst>
        </pc:picChg>
      </pc:sldChg>
      <pc:sldChg chg="addSp modSp add mod">
        <pc:chgData name="Michele DE SANTIS" userId="330d1132-7df1-4fd9-aff9-7f0aa3f088b8" providerId="ADAL" clId="{CA8B0865-7320-4B8F-ABE0-E8EE4A239FA3}" dt="2025-11-25T07:42:30.347" v="1568" actId="1076"/>
        <pc:sldMkLst>
          <pc:docMk/>
          <pc:sldMk cId="885642736" sldId="317"/>
        </pc:sldMkLst>
        <pc:spChg chg="mod">
          <ac:chgData name="Michele DE SANTIS" userId="330d1132-7df1-4fd9-aff9-7f0aa3f088b8" providerId="ADAL" clId="{CA8B0865-7320-4B8F-ABE0-E8EE4A239FA3}" dt="2025-11-24T11:08:50.826" v="466" actId="20577"/>
          <ac:spMkLst>
            <pc:docMk/>
            <pc:sldMk cId="885642736" sldId="317"/>
            <ac:spMk id="3" creationId="{37EECF15-7AC7-9E89-96FE-7548AD4EA153}"/>
          </ac:spMkLst>
        </pc:spChg>
        <pc:spChg chg="add mod">
          <ac:chgData name="Michele DE SANTIS" userId="330d1132-7df1-4fd9-aff9-7f0aa3f088b8" providerId="ADAL" clId="{CA8B0865-7320-4B8F-ABE0-E8EE4A239FA3}" dt="2025-11-25T07:42:30.347" v="1568" actId="1076"/>
          <ac:spMkLst>
            <pc:docMk/>
            <pc:sldMk cId="885642736" sldId="317"/>
            <ac:spMk id="4" creationId="{5BB29912-7B17-5FEC-A292-B8B545013E1F}"/>
          </ac:spMkLst>
        </pc:spChg>
        <pc:picChg chg="add mod">
          <ac:chgData name="Michele DE SANTIS" userId="330d1132-7df1-4fd9-aff9-7f0aa3f088b8" providerId="ADAL" clId="{CA8B0865-7320-4B8F-ABE0-E8EE4A239FA3}" dt="2025-11-25T07:42:27.618" v="1567" actId="1076"/>
          <ac:picMkLst>
            <pc:docMk/>
            <pc:sldMk cId="885642736" sldId="317"/>
            <ac:picMk id="2" creationId="{34D1DD54-3241-DFFB-D539-CF8042CADB9A}"/>
          </ac:picMkLst>
        </pc:picChg>
        <pc:picChg chg="add mod">
          <ac:chgData name="Michele DE SANTIS" userId="330d1132-7df1-4fd9-aff9-7f0aa3f088b8" providerId="ADAL" clId="{CA8B0865-7320-4B8F-ABE0-E8EE4A239FA3}" dt="2025-11-25T07:35:34.258" v="1477"/>
          <ac:picMkLst>
            <pc:docMk/>
            <pc:sldMk cId="885642736" sldId="317"/>
            <ac:picMk id="5" creationId="{E60C770F-EDA8-40B3-D97C-4864F44737F2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1-25T07:42:52.600" v="1574" actId="1076"/>
        <pc:sldMkLst>
          <pc:docMk/>
          <pc:sldMk cId="3436985292" sldId="318"/>
        </pc:sldMkLst>
        <pc:spChg chg="add mod">
          <ac:chgData name="Michele DE SANTIS" userId="330d1132-7df1-4fd9-aff9-7f0aa3f088b8" providerId="ADAL" clId="{CA8B0865-7320-4B8F-ABE0-E8EE4A239FA3}" dt="2025-11-25T07:42:46.383" v="1571" actId="1076"/>
          <ac:spMkLst>
            <pc:docMk/>
            <pc:sldMk cId="3436985292" sldId="318"/>
            <ac:spMk id="2" creationId="{D68B1EC9-161C-4B17-3681-6549BEB90D3D}"/>
          </ac:spMkLst>
        </pc:spChg>
        <pc:spChg chg="mod">
          <ac:chgData name="Michele DE SANTIS" userId="330d1132-7df1-4fd9-aff9-7f0aa3f088b8" providerId="ADAL" clId="{CA8B0865-7320-4B8F-ABE0-E8EE4A239FA3}" dt="2025-11-24T11:11:15.295" v="493" actId="20577"/>
          <ac:spMkLst>
            <pc:docMk/>
            <pc:sldMk cId="3436985292" sldId="318"/>
            <ac:spMk id="3" creationId="{4C2EF611-7908-13B2-52D3-DCEA78F6FF55}"/>
          </ac:spMkLst>
        </pc:spChg>
        <pc:spChg chg="add mod">
          <ac:chgData name="Michele DE SANTIS" userId="330d1132-7df1-4fd9-aff9-7f0aa3f088b8" providerId="ADAL" clId="{CA8B0865-7320-4B8F-ABE0-E8EE4A239FA3}" dt="2025-11-25T07:42:52.600" v="1574" actId="1076"/>
          <ac:spMkLst>
            <pc:docMk/>
            <pc:sldMk cId="3436985292" sldId="318"/>
            <ac:spMk id="7" creationId="{CF30CB80-6F66-F278-8B2A-DCF1E328A162}"/>
          </ac:spMkLst>
        </pc:spChg>
        <pc:picChg chg="add mod">
          <ac:chgData name="Michele DE SANTIS" userId="330d1132-7df1-4fd9-aff9-7f0aa3f088b8" providerId="ADAL" clId="{CA8B0865-7320-4B8F-ABE0-E8EE4A239FA3}" dt="2025-11-25T07:35:36.046" v="1478"/>
          <ac:picMkLst>
            <pc:docMk/>
            <pc:sldMk cId="3436985292" sldId="318"/>
            <ac:picMk id="4" creationId="{7410E485-81CE-3550-0B0B-9754C87EDAB4}"/>
          </ac:picMkLst>
        </pc:picChg>
        <pc:picChg chg="add mod">
          <ac:chgData name="Michele DE SANTIS" userId="330d1132-7df1-4fd9-aff9-7f0aa3f088b8" providerId="ADAL" clId="{CA8B0865-7320-4B8F-ABE0-E8EE4A239FA3}" dt="2025-11-24T16:57:08.062" v="1303" actId="14100"/>
          <ac:picMkLst>
            <pc:docMk/>
            <pc:sldMk cId="3436985292" sldId="318"/>
            <ac:picMk id="5" creationId="{26B7A16A-A39B-C38A-2349-7BDF3AAE3108}"/>
          </ac:picMkLst>
        </pc:picChg>
        <pc:picChg chg="add mod">
          <ac:chgData name="Michele DE SANTIS" userId="330d1132-7df1-4fd9-aff9-7f0aa3f088b8" providerId="ADAL" clId="{CA8B0865-7320-4B8F-ABE0-E8EE4A239FA3}" dt="2025-11-25T07:42:47.560" v="1572" actId="1076"/>
          <ac:picMkLst>
            <pc:docMk/>
            <pc:sldMk cId="3436985292" sldId="318"/>
            <ac:picMk id="6" creationId="{E0AACF0C-004F-6F93-EA13-DA20933C5633}"/>
          </ac:picMkLst>
        </pc:picChg>
      </pc:sldChg>
      <pc:sldChg chg="addSp modSp add mod">
        <pc:chgData name="Michele DE SANTIS" userId="330d1132-7df1-4fd9-aff9-7f0aa3f088b8" providerId="ADAL" clId="{CA8B0865-7320-4B8F-ABE0-E8EE4A239FA3}" dt="2025-11-25T07:43:02.610" v="1575" actId="14100"/>
        <pc:sldMkLst>
          <pc:docMk/>
          <pc:sldMk cId="1555969562" sldId="319"/>
        </pc:sldMkLst>
        <pc:spChg chg="mod">
          <ac:chgData name="Michele DE SANTIS" userId="330d1132-7df1-4fd9-aff9-7f0aa3f088b8" providerId="ADAL" clId="{CA8B0865-7320-4B8F-ABE0-E8EE4A239FA3}" dt="2025-11-25T07:43:02.610" v="1575" actId="14100"/>
          <ac:spMkLst>
            <pc:docMk/>
            <pc:sldMk cId="1555969562" sldId="319"/>
            <ac:spMk id="3" creationId="{8C573641-A758-2E43-4607-7F01471B279B}"/>
          </ac:spMkLst>
        </pc:spChg>
        <pc:spChg chg="add mod">
          <ac:chgData name="Michele DE SANTIS" userId="330d1132-7df1-4fd9-aff9-7f0aa3f088b8" providerId="ADAL" clId="{CA8B0865-7320-4B8F-ABE0-E8EE4A239FA3}" dt="2025-11-24T16:58:24.255" v="1362" actId="1076"/>
          <ac:spMkLst>
            <pc:docMk/>
            <pc:sldMk cId="1555969562" sldId="319"/>
            <ac:spMk id="4" creationId="{DC5E70F2-303D-459B-F542-37217653EFBC}"/>
          </ac:spMkLst>
        </pc:spChg>
        <pc:spChg chg="add mod">
          <ac:chgData name="Michele DE SANTIS" userId="330d1132-7df1-4fd9-aff9-7f0aa3f088b8" providerId="ADAL" clId="{CA8B0865-7320-4B8F-ABE0-E8EE4A239FA3}" dt="2025-11-24T16:58:20.276" v="1360" actId="1076"/>
          <ac:spMkLst>
            <pc:docMk/>
            <pc:sldMk cId="1555969562" sldId="319"/>
            <ac:spMk id="6" creationId="{AD40C8C7-EE77-9CC5-446A-F95723A77FC6}"/>
          </ac:spMkLst>
        </pc:spChg>
        <pc:spChg chg="add mod">
          <ac:chgData name="Michele DE SANTIS" userId="330d1132-7df1-4fd9-aff9-7f0aa3f088b8" providerId="ADAL" clId="{CA8B0865-7320-4B8F-ABE0-E8EE4A239FA3}" dt="2025-11-24T16:58:06.705" v="1355" actId="1076"/>
          <ac:spMkLst>
            <pc:docMk/>
            <pc:sldMk cId="1555969562" sldId="319"/>
            <ac:spMk id="7" creationId="{E611AB60-EC1E-46AD-6681-CDB101F1BB84}"/>
          </ac:spMkLst>
        </pc:spChg>
        <pc:picChg chg="add mod">
          <ac:chgData name="Michele DE SANTIS" userId="330d1132-7df1-4fd9-aff9-7f0aa3f088b8" providerId="ADAL" clId="{CA8B0865-7320-4B8F-ABE0-E8EE4A239FA3}" dt="2025-11-24T16:58:27.509" v="1364" actId="14100"/>
          <ac:picMkLst>
            <pc:docMk/>
            <pc:sldMk cId="1555969562" sldId="319"/>
            <ac:picMk id="2" creationId="{875D9D3C-F6C9-D767-5063-D3C20FB706DD}"/>
          </ac:picMkLst>
        </pc:picChg>
        <pc:picChg chg="add mod">
          <ac:chgData name="Michele DE SANTIS" userId="330d1132-7df1-4fd9-aff9-7f0aa3f088b8" providerId="ADAL" clId="{CA8B0865-7320-4B8F-ABE0-E8EE4A239FA3}" dt="2025-11-24T16:57:21.807" v="1306" actId="1076"/>
          <ac:picMkLst>
            <pc:docMk/>
            <pc:sldMk cId="1555969562" sldId="319"/>
            <ac:picMk id="5" creationId="{057F09F0-0790-70F6-BCD9-F431E7824417}"/>
          </ac:picMkLst>
        </pc:picChg>
        <pc:picChg chg="add mod">
          <ac:chgData name="Michele DE SANTIS" userId="330d1132-7df1-4fd9-aff9-7f0aa3f088b8" providerId="ADAL" clId="{CA8B0865-7320-4B8F-ABE0-E8EE4A239FA3}" dt="2025-11-25T07:35:37.874" v="1479"/>
          <ac:picMkLst>
            <pc:docMk/>
            <pc:sldMk cId="1555969562" sldId="319"/>
            <ac:picMk id="8" creationId="{9956278A-CCA6-A1BD-4A95-52827A032315}"/>
          </ac:picMkLst>
        </pc:picChg>
      </pc:sldChg>
      <pc:sldChg chg="addSp delSp modSp add mod">
        <pc:chgData name="Michele DE SANTIS" userId="330d1132-7df1-4fd9-aff9-7f0aa3f088b8" providerId="ADAL" clId="{CA8B0865-7320-4B8F-ABE0-E8EE4A239FA3}" dt="2025-12-04T11:16:40.440" v="1966" actId="207"/>
        <pc:sldMkLst>
          <pc:docMk/>
          <pc:sldMk cId="3783094334" sldId="320"/>
        </pc:sldMkLst>
        <pc:spChg chg="mod">
          <ac:chgData name="Michele DE SANTIS" userId="330d1132-7df1-4fd9-aff9-7f0aa3f088b8" providerId="ADAL" clId="{CA8B0865-7320-4B8F-ABE0-E8EE4A239FA3}" dt="2025-11-24T11:12:03.234" v="509" actId="20577"/>
          <ac:spMkLst>
            <pc:docMk/>
            <pc:sldMk cId="3783094334" sldId="320"/>
            <ac:spMk id="3" creationId="{1895FB6B-5F90-1A99-62B1-3EA0AFAF95AC}"/>
          </ac:spMkLst>
        </pc:spChg>
        <pc:spChg chg="add mod">
          <ac:chgData name="Michele DE SANTIS" userId="330d1132-7df1-4fd9-aff9-7f0aa3f088b8" providerId="ADAL" clId="{CA8B0865-7320-4B8F-ABE0-E8EE4A239FA3}" dt="2025-12-04T11:14:49.264" v="1810" actId="1076"/>
          <ac:spMkLst>
            <pc:docMk/>
            <pc:sldMk cId="3783094334" sldId="320"/>
            <ac:spMk id="9" creationId="{525C3417-D846-B1C7-7B75-39F75B169B0D}"/>
          </ac:spMkLst>
        </pc:spChg>
        <pc:spChg chg="add mod">
          <ac:chgData name="Michele DE SANTIS" userId="330d1132-7df1-4fd9-aff9-7f0aa3f088b8" providerId="ADAL" clId="{CA8B0865-7320-4B8F-ABE0-E8EE4A239FA3}" dt="2025-12-04T11:16:40.440" v="1966" actId="207"/>
          <ac:spMkLst>
            <pc:docMk/>
            <pc:sldMk cId="3783094334" sldId="320"/>
            <ac:spMk id="13" creationId="{39A0B129-4289-0C11-229D-A0F963B86AA7}"/>
          </ac:spMkLst>
        </pc:spChg>
        <pc:picChg chg="add mod">
          <ac:chgData name="Michele DE SANTIS" userId="330d1132-7df1-4fd9-aff9-7f0aa3f088b8" providerId="ADAL" clId="{CA8B0865-7320-4B8F-ABE0-E8EE4A239FA3}" dt="2025-11-25T07:35:40.033" v="1480"/>
          <ac:picMkLst>
            <pc:docMk/>
            <pc:sldMk cId="3783094334" sldId="320"/>
            <ac:picMk id="2" creationId="{C3825F9B-86CC-7649-26FA-15E441CF0CAE}"/>
          </ac:picMkLst>
        </pc:picChg>
        <pc:picChg chg="add mod">
          <ac:chgData name="Michele DE SANTIS" userId="330d1132-7df1-4fd9-aff9-7f0aa3f088b8" providerId="ADAL" clId="{CA8B0865-7320-4B8F-ABE0-E8EE4A239FA3}" dt="2025-12-04T11:14:53.112" v="1812" actId="14100"/>
          <ac:picMkLst>
            <pc:docMk/>
            <pc:sldMk cId="3783094334" sldId="320"/>
            <ac:picMk id="7" creationId="{C24438AA-C4B7-89BD-F635-0FA21BC591BA}"/>
          </ac:picMkLst>
        </pc:picChg>
        <pc:picChg chg="add mod">
          <ac:chgData name="Michele DE SANTIS" userId="330d1132-7df1-4fd9-aff9-7f0aa3f088b8" providerId="ADAL" clId="{CA8B0865-7320-4B8F-ABE0-E8EE4A239FA3}" dt="2025-12-04T11:14:47.440" v="1809" actId="1076"/>
          <ac:picMkLst>
            <pc:docMk/>
            <pc:sldMk cId="3783094334" sldId="320"/>
            <ac:picMk id="8" creationId="{15DD3444-F62D-93CB-94CD-24BBAAAE83A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5A9163-0771-8124-6BCF-1045783CF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0849D-BD58-6728-06F4-357EC2C9B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0B18-2A69-43ED-8542-215253B2D827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4B07-C7B8-6E40-2CB9-C5043EB400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C4AB7-76AF-B93C-5976-848571BF7C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70B44-85B2-491D-ADC0-9483980FD9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6231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860D-41BF-4064-80BF-C2083101DD8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DB51-6AAC-44F4-9784-219B335F9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6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9DB51-6AAC-44F4-9784-219B335F90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2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constant a can be related to perfect mixing volume, Its expression is (V-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^0.5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 as 1 the reference values, for pads and baffles this value is respectively 20% and 15% higher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9DB51-6AAC-44F4-9784-219B335F90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7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62DC27-8991-871A-7DFE-C9209BF59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196C9AD-3891-7359-D3BE-5A8F9FF85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3488"/>
            <a:ext cx="6458672" cy="5624512"/>
          </a:xfrm>
          <a:prstGeom prst="round1Rect">
            <a:avLst>
              <a:gd name="adj" fmla="val 13418"/>
            </a:avLst>
          </a:prstGeom>
          <a:solidFill>
            <a:srgbClr val="0076A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1FB99BFB-91DD-7350-57B0-771F3E300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1916113"/>
            <a:ext cx="5761037" cy="390556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613EB21F-36B3-0084-F0AD-7B738B1E31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5821680"/>
            <a:ext cx="5761037" cy="70294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2D02CA-CADA-8D02-B5E5-B3BAC764A21B}"/>
              </a:ext>
            </a:extLst>
          </p:cNvPr>
          <p:cNvSpPr/>
          <p:nvPr/>
        </p:nvSpPr>
        <p:spPr>
          <a:xfrm>
            <a:off x="11031817" y="333375"/>
            <a:ext cx="272221" cy="1237323"/>
          </a:xfrm>
          <a:custGeom>
            <a:avLst/>
            <a:gdLst>
              <a:gd name="connsiteX0" fmla="*/ 18564 w 272221"/>
              <a:gd name="connsiteY0" fmla="*/ 1237324 h 1237323"/>
              <a:gd name="connsiteX1" fmla="*/ 272221 w 272221"/>
              <a:gd name="connsiteY1" fmla="*/ 899876 h 1237323"/>
              <a:gd name="connsiteX2" fmla="*/ 18564 w 272221"/>
              <a:gd name="connsiteY2" fmla="*/ 562429 h 1237323"/>
              <a:gd name="connsiteX3" fmla="*/ 18564 w 272221"/>
              <a:gd name="connsiteY3" fmla="*/ 1237324 h 1237323"/>
              <a:gd name="connsiteX4" fmla="*/ 253647 w 272221"/>
              <a:gd name="connsiteY4" fmla="*/ 0 h 1237323"/>
              <a:gd name="connsiteX5" fmla="*/ 0 w 272221"/>
              <a:gd name="connsiteY5" fmla="*/ 337448 h 1237323"/>
              <a:gd name="connsiteX6" fmla="*/ 253647 w 272221"/>
              <a:gd name="connsiteY6" fmla="*/ 674905 h 1237323"/>
              <a:gd name="connsiteX7" fmla="*/ 253647 w 272221"/>
              <a:gd name="connsiteY7" fmla="*/ 0 h 123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21" h="1237323">
                <a:moveTo>
                  <a:pt x="18564" y="1237324"/>
                </a:moveTo>
                <a:lnTo>
                  <a:pt x="272221" y="899876"/>
                </a:lnTo>
                <a:lnTo>
                  <a:pt x="18564" y="562429"/>
                </a:lnTo>
                <a:lnTo>
                  <a:pt x="18564" y="1237324"/>
                </a:lnTo>
                <a:close/>
                <a:moveTo>
                  <a:pt x="253647" y="0"/>
                </a:moveTo>
                <a:lnTo>
                  <a:pt x="0" y="337448"/>
                </a:lnTo>
                <a:lnTo>
                  <a:pt x="253647" y="674905"/>
                </a:lnTo>
                <a:lnTo>
                  <a:pt x="253647" y="0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en-GB" sz="100">
                <a:solidFill>
                  <a:schemeClr val="bg1"/>
                </a:solidFill>
              </a:rPr>
              <a:t>a</a:t>
            </a:r>
            <a:endParaRPr lang="it-IT" sz="10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D79895-F228-030B-6BBB-47EE1CB54B2F}"/>
              </a:ext>
            </a:extLst>
          </p:cNvPr>
          <p:cNvSpPr/>
          <p:nvPr/>
        </p:nvSpPr>
        <p:spPr>
          <a:xfrm>
            <a:off x="10245090" y="670832"/>
            <a:ext cx="1611750" cy="562419"/>
          </a:xfrm>
          <a:custGeom>
            <a:avLst/>
            <a:gdLst>
              <a:gd name="connsiteX0" fmla="*/ 112486 w 1611750"/>
              <a:gd name="connsiteY0" fmla="*/ 118446 h 562419"/>
              <a:gd name="connsiteX1" fmla="*/ 337457 w 1611750"/>
              <a:gd name="connsiteY1" fmla="*/ 118446 h 562419"/>
              <a:gd name="connsiteX2" fmla="*/ 337457 w 1611750"/>
              <a:gd name="connsiteY2" fmla="*/ 224962 h 562419"/>
              <a:gd name="connsiteX3" fmla="*/ 112486 w 1611750"/>
              <a:gd name="connsiteY3" fmla="*/ 224962 h 562419"/>
              <a:gd name="connsiteX4" fmla="*/ 112486 w 1611750"/>
              <a:gd name="connsiteY4" fmla="*/ 118446 h 562419"/>
              <a:gd name="connsiteX5" fmla="*/ 478619 w 1611750"/>
              <a:gd name="connsiteY5" fmla="*/ 562419 h 562419"/>
              <a:gd name="connsiteX6" fmla="*/ 313586 w 1611750"/>
              <a:gd name="connsiteY6" fmla="*/ 343418 h 562419"/>
              <a:gd name="connsiteX7" fmla="*/ 337457 w 1611750"/>
              <a:gd name="connsiteY7" fmla="*/ 343418 h 562419"/>
              <a:gd name="connsiteX8" fmla="*/ 449943 w 1611750"/>
              <a:gd name="connsiteY8" fmla="*/ 230932 h 562419"/>
              <a:gd name="connsiteX9" fmla="*/ 449943 w 1611750"/>
              <a:gd name="connsiteY9" fmla="*/ 230932 h 562419"/>
              <a:gd name="connsiteX10" fmla="*/ 449943 w 1611750"/>
              <a:gd name="connsiteY10" fmla="*/ 112486 h 562419"/>
              <a:gd name="connsiteX11" fmla="*/ 337457 w 1611750"/>
              <a:gd name="connsiteY11" fmla="*/ 0 h 562419"/>
              <a:gd name="connsiteX12" fmla="*/ 0 w 1611750"/>
              <a:gd name="connsiteY12" fmla="*/ 0 h 562419"/>
              <a:gd name="connsiteX13" fmla="*/ 0 w 1611750"/>
              <a:gd name="connsiteY13" fmla="*/ 562419 h 562419"/>
              <a:gd name="connsiteX14" fmla="*/ 112486 w 1611750"/>
              <a:gd name="connsiteY14" fmla="*/ 562419 h 562419"/>
              <a:gd name="connsiteX15" fmla="*/ 112486 w 1611750"/>
              <a:gd name="connsiteY15" fmla="*/ 343418 h 562419"/>
              <a:gd name="connsiteX16" fmla="*/ 173420 w 1611750"/>
              <a:gd name="connsiteY16" fmla="*/ 343418 h 562419"/>
              <a:gd name="connsiteX17" fmla="*/ 173154 w 1611750"/>
              <a:gd name="connsiteY17" fmla="*/ 343418 h 562419"/>
              <a:gd name="connsiteX18" fmla="*/ 337770 w 1611750"/>
              <a:gd name="connsiteY18" fmla="*/ 562419 h 562419"/>
              <a:gd name="connsiteX19" fmla="*/ 478619 w 1611750"/>
              <a:gd name="connsiteY19" fmla="*/ 562419 h 562419"/>
              <a:gd name="connsiteX20" fmla="*/ 571375 w 1611750"/>
              <a:gd name="connsiteY20" fmla="*/ 562419 h 562419"/>
              <a:gd name="connsiteX21" fmla="*/ 683861 w 1611750"/>
              <a:gd name="connsiteY21" fmla="*/ 562419 h 562419"/>
              <a:gd name="connsiteX22" fmla="*/ 683861 w 1611750"/>
              <a:gd name="connsiteY22" fmla="*/ 0 h 562419"/>
              <a:gd name="connsiteX23" fmla="*/ 571375 w 1611750"/>
              <a:gd name="connsiteY23" fmla="*/ 0 h 562419"/>
              <a:gd name="connsiteX24" fmla="*/ 571375 w 1611750"/>
              <a:gd name="connsiteY24" fmla="*/ 562419 h 562419"/>
              <a:gd name="connsiteX25" fmla="*/ 1499264 w 1611750"/>
              <a:gd name="connsiteY25" fmla="*/ 224971 h 562419"/>
              <a:gd name="connsiteX26" fmla="*/ 1274302 w 1611750"/>
              <a:gd name="connsiteY26" fmla="*/ 224971 h 562419"/>
              <a:gd name="connsiteX27" fmla="*/ 1274302 w 1611750"/>
              <a:gd name="connsiteY27" fmla="*/ 118456 h 562419"/>
              <a:gd name="connsiteX28" fmla="*/ 1499264 w 1611750"/>
              <a:gd name="connsiteY28" fmla="*/ 118456 h 562419"/>
              <a:gd name="connsiteX29" fmla="*/ 1499264 w 1611750"/>
              <a:gd name="connsiteY29" fmla="*/ 224971 h 562419"/>
              <a:gd name="connsiteX30" fmla="*/ 1499264 w 1611750"/>
              <a:gd name="connsiteY30" fmla="*/ 562419 h 562419"/>
              <a:gd name="connsiteX31" fmla="*/ 1611750 w 1611750"/>
              <a:gd name="connsiteY31" fmla="*/ 562419 h 562419"/>
              <a:gd name="connsiteX32" fmla="*/ 1611750 w 1611750"/>
              <a:gd name="connsiteY32" fmla="*/ 112486 h 562419"/>
              <a:gd name="connsiteX33" fmla="*/ 1499264 w 1611750"/>
              <a:gd name="connsiteY33" fmla="*/ 0 h 562419"/>
              <a:gd name="connsiteX34" fmla="*/ 1161816 w 1611750"/>
              <a:gd name="connsiteY34" fmla="*/ 0 h 562419"/>
              <a:gd name="connsiteX35" fmla="*/ 1161816 w 1611750"/>
              <a:gd name="connsiteY35" fmla="*/ 562419 h 562419"/>
              <a:gd name="connsiteX36" fmla="*/ 1274302 w 1611750"/>
              <a:gd name="connsiteY36" fmla="*/ 562419 h 562419"/>
              <a:gd name="connsiteX37" fmla="*/ 1274302 w 1611750"/>
              <a:gd name="connsiteY37" fmla="*/ 343418 h 562419"/>
              <a:gd name="connsiteX38" fmla="*/ 1499264 w 1611750"/>
              <a:gd name="connsiteY38" fmla="*/ 343418 h 562419"/>
              <a:gd name="connsiteX39" fmla="*/ 1499264 w 1611750"/>
              <a:gd name="connsiteY39" fmla="*/ 562419 h 56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1750" h="562419">
                <a:moveTo>
                  <a:pt x="112486" y="118446"/>
                </a:moveTo>
                <a:lnTo>
                  <a:pt x="337457" y="118446"/>
                </a:lnTo>
                <a:lnTo>
                  <a:pt x="337457" y="224962"/>
                </a:lnTo>
                <a:lnTo>
                  <a:pt x="112486" y="224962"/>
                </a:lnTo>
                <a:lnTo>
                  <a:pt x="112486" y="118446"/>
                </a:lnTo>
                <a:close/>
                <a:moveTo>
                  <a:pt x="478619" y="562419"/>
                </a:moveTo>
                <a:lnTo>
                  <a:pt x="313586" y="343418"/>
                </a:lnTo>
                <a:lnTo>
                  <a:pt x="337457" y="343418"/>
                </a:lnTo>
                <a:cubicBezTo>
                  <a:pt x="399576" y="343418"/>
                  <a:pt x="449943" y="293060"/>
                  <a:pt x="449943" y="230932"/>
                </a:cubicBezTo>
                <a:lnTo>
                  <a:pt x="449943" y="230932"/>
                </a:lnTo>
                <a:lnTo>
                  <a:pt x="449943" y="112486"/>
                </a:lnTo>
                <a:cubicBezTo>
                  <a:pt x="449943" y="50358"/>
                  <a:pt x="399576" y="0"/>
                  <a:pt x="337457" y="0"/>
                </a:cubicBezTo>
                <a:lnTo>
                  <a:pt x="0" y="0"/>
                </a:lnTo>
                <a:lnTo>
                  <a:pt x="0" y="562419"/>
                </a:lnTo>
                <a:lnTo>
                  <a:pt x="112486" y="562419"/>
                </a:lnTo>
                <a:lnTo>
                  <a:pt x="112486" y="343418"/>
                </a:lnTo>
                <a:lnTo>
                  <a:pt x="173420" y="343418"/>
                </a:lnTo>
                <a:lnTo>
                  <a:pt x="173154" y="343418"/>
                </a:lnTo>
                <a:lnTo>
                  <a:pt x="337770" y="562419"/>
                </a:lnTo>
                <a:lnTo>
                  <a:pt x="478619" y="562419"/>
                </a:lnTo>
                <a:close/>
                <a:moveTo>
                  <a:pt x="571375" y="562419"/>
                </a:moveTo>
                <a:lnTo>
                  <a:pt x="683861" y="562419"/>
                </a:lnTo>
                <a:lnTo>
                  <a:pt x="683861" y="0"/>
                </a:lnTo>
                <a:lnTo>
                  <a:pt x="571375" y="0"/>
                </a:lnTo>
                <a:lnTo>
                  <a:pt x="571375" y="562419"/>
                </a:lnTo>
                <a:close/>
                <a:moveTo>
                  <a:pt x="1499264" y="224971"/>
                </a:moveTo>
                <a:lnTo>
                  <a:pt x="1274302" y="224971"/>
                </a:lnTo>
                <a:lnTo>
                  <a:pt x="1274302" y="118456"/>
                </a:lnTo>
                <a:lnTo>
                  <a:pt x="1499264" y="118456"/>
                </a:lnTo>
                <a:lnTo>
                  <a:pt x="1499264" y="224971"/>
                </a:lnTo>
                <a:close/>
                <a:moveTo>
                  <a:pt x="1499264" y="562419"/>
                </a:moveTo>
                <a:lnTo>
                  <a:pt x="1611750" y="562419"/>
                </a:lnTo>
                <a:lnTo>
                  <a:pt x="1611750" y="112486"/>
                </a:lnTo>
                <a:cubicBezTo>
                  <a:pt x="1611750" y="50358"/>
                  <a:pt x="1561383" y="0"/>
                  <a:pt x="1499264" y="0"/>
                </a:cubicBezTo>
                <a:lnTo>
                  <a:pt x="1161816" y="0"/>
                </a:lnTo>
                <a:lnTo>
                  <a:pt x="1161816" y="562419"/>
                </a:lnTo>
                <a:lnTo>
                  <a:pt x="1274302" y="562419"/>
                </a:lnTo>
                <a:lnTo>
                  <a:pt x="1274302" y="343418"/>
                </a:lnTo>
                <a:lnTo>
                  <a:pt x="1499264" y="343418"/>
                </a:lnTo>
                <a:lnTo>
                  <a:pt x="1499264" y="562419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GB" sz="100">
                <a:solidFill>
                  <a:schemeClr val="bg1"/>
                </a:solidFill>
              </a:rPr>
              <a:t>a</a:t>
            </a:r>
            <a:endParaRPr lang="it-IT" sz="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ection 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2">
            <a:extLst>
              <a:ext uri="{FF2B5EF4-FFF2-40B4-BE49-F238E27FC236}">
                <a16:creationId xmlns:a16="http://schemas.microsoft.com/office/drawing/2014/main" id="{67F0FF89-34E2-1B7E-52F5-FA1AA5DFC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269594F-CD0A-5893-B412-2D4426B15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3488"/>
            <a:ext cx="4998717" cy="5624512"/>
          </a:xfrm>
          <a:prstGeom prst="round1Rect">
            <a:avLst>
              <a:gd name="adj" fmla="val 13418"/>
            </a:avLst>
          </a:prstGeom>
          <a:solidFill>
            <a:srgbClr val="0076A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1916113"/>
            <a:ext cx="4663754" cy="46085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293B93-7E16-6B3C-CCCB-309044646E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1512488" y="497561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CBC57C-9222-9574-A0AF-CAA320F31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512488" y="885244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9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chart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649B0681-BB69-3DD7-1CCC-9E773628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1" y="1916113"/>
            <a:ext cx="5761039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1616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ull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9">
            <a:extLst>
              <a:ext uri="{FF2B5EF4-FFF2-40B4-BE49-F238E27FC236}">
                <a16:creationId xmlns:a16="http://schemas.microsoft.com/office/drawing/2014/main" id="{50D0C34C-2CD2-5982-8F59-52DBF2651E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129494"/>
            <a:ext cx="11522075" cy="395129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89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6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913EFD3F-CCD5-9AB6-9938-673C711BF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1" y="1916113"/>
            <a:ext cx="5761039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4" name="Segnaposto testo 9">
            <a:extLst>
              <a:ext uri="{FF2B5EF4-FFF2-40B4-BE49-F238E27FC236}">
                <a16:creationId xmlns:a16="http://schemas.microsoft.com/office/drawing/2014/main" id="{FCA3BBAB-3C76-EA1B-052A-4C08FE887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0320" y="6129494"/>
            <a:ext cx="5486718" cy="395129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81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sz="3200">
              <a:solidFill>
                <a:srgbClr val="13294B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73D5B11-D681-177E-C44F-E7459E122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16112"/>
            <a:ext cx="4998717" cy="4941887"/>
          </a:xfrm>
          <a:prstGeom prst="round1Rect">
            <a:avLst>
              <a:gd name="adj" fmla="val 13418"/>
            </a:avLst>
          </a:prstGeom>
          <a:solidFill>
            <a:srgbClr val="0076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0CA9AC39-FB4A-E00B-DBF0-4AB4E3C9B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916113"/>
            <a:ext cx="4470718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0445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FFB6F22-483D-4FAF-BD24-21353840F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C9E0F5A9-4F9F-469C-B4AB-4F24C16C36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46259" y="605968"/>
            <a:ext cx="3248096" cy="1370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it-IT" dirty="0"/>
              <a:t>Company Logo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2B30A51-D438-460A-8D98-D0AD306F20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7048" y="5045944"/>
            <a:ext cx="7847189" cy="1514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it-IT" dirty="0" err="1"/>
              <a:t>Authors</a:t>
            </a:r>
            <a:r>
              <a:rPr lang="it-IT" dirty="0"/>
              <a:t> and </a:t>
            </a:r>
            <a:r>
              <a:rPr lang="it-IT" dirty="0" err="1"/>
              <a:t>affiliations</a:t>
            </a:r>
            <a:r>
              <a:rPr lang="it-IT" dirty="0"/>
              <a:t> (companies)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6AB0DE13-BB45-473C-BAEB-E97622163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6378" y="2601159"/>
            <a:ext cx="7847859" cy="202725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b="1"/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2899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CA83AC-2D5E-45A7-9A4A-7A6FEF7F4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93A480-D458-43D9-8453-5190C9CC9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197" y="213064"/>
            <a:ext cx="9711038" cy="645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710800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CA83AC-2D5E-45A7-9A4A-7A6FEF7F4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4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62DC27-8991-871A-7DFE-C9209BF59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196C9AD-3891-7359-D3BE-5A8F9FF85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82096"/>
            <a:ext cx="5092861" cy="3975903"/>
          </a:xfrm>
          <a:prstGeom prst="round1Rect">
            <a:avLst>
              <a:gd name="adj" fmla="val 21890"/>
            </a:avLst>
          </a:prstGeom>
          <a:solidFill>
            <a:srgbClr val="0076A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1FB99BFB-91DD-7350-57B0-771F3E300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3429000"/>
            <a:ext cx="4237037" cy="13868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3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613EB21F-36B3-0084-F0AD-7B738B1E31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5440680"/>
            <a:ext cx="4237037" cy="108394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F5D68D-E87A-782B-5C3D-FD480E1C6C74}"/>
              </a:ext>
            </a:extLst>
          </p:cNvPr>
          <p:cNvGrpSpPr/>
          <p:nvPr userDrawn="1"/>
        </p:nvGrpSpPr>
        <p:grpSpPr>
          <a:xfrm>
            <a:off x="10245090" y="333375"/>
            <a:ext cx="1611750" cy="1237323"/>
            <a:chOff x="10245090" y="333375"/>
            <a:chExt cx="1611750" cy="123732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2D02CA-CADA-8D02-B5E5-B3BAC764A21B}"/>
                </a:ext>
              </a:extLst>
            </p:cNvPr>
            <p:cNvSpPr/>
            <p:nvPr/>
          </p:nvSpPr>
          <p:spPr>
            <a:xfrm>
              <a:off x="11031817" y="333375"/>
              <a:ext cx="272221" cy="1237323"/>
            </a:xfrm>
            <a:custGeom>
              <a:avLst/>
              <a:gdLst>
                <a:gd name="connsiteX0" fmla="*/ 18564 w 272221"/>
                <a:gd name="connsiteY0" fmla="*/ 1237324 h 1237323"/>
                <a:gd name="connsiteX1" fmla="*/ 272221 w 272221"/>
                <a:gd name="connsiteY1" fmla="*/ 899876 h 1237323"/>
                <a:gd name="connsiteX2" fmla="*/ 18564 w 272221"/>
                <a:gd name="connsiteY2" fmla="*/ 562429 h 1237323"/>
                <a:gd name="connsiteX3" fmla="*/ 18564 w 272221"/>
                <a:gd name="connsiteY3" fmla="*/ 1237324 h 1237323"/>
                <a:gd name="connsiteX4" fmla="*/ 253647 w 272221"/>
                <a:gd name="connsiteY4" fmla="*/ 0 h 1237323"/>
                <a:gd name="connsiteX5" fmla="*/ 0 w 272221"/>
                <a:gd name="connsiteY5" fmla="*/ 337448 h 1237323"/>
                <a:gd name="connsiteX6" fmla="*/ 253647 w 272221"/>
                <a:gd name="connsiteY6" fmla="*/ 674905 h 1237323"/>
                <a:gd name="connsiteX7" fmla="*/ 253647 w 272221"/>
                <a:gd name="connsiteY7" fmla="*/ 0 h 123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1" h="1237323">
                  <a:moveTo>
                    <a:pt x="18564" y="1237324"/>
                  </a:moveTo>
                  <a:lnTo>
                    <a:pt x="272221" y="899876"/>
                  </a:lnTo>
                  <a:lnTo>
                    <a:pt x="18564" y="562429"/>
                  </a:lnTo>
                  <a:lnTo>
                    <a:pt x="18564" y="1237324"/>
                  </a:lnTo>
                  <a:close/>
                  <a:moveTo>
                    <a:pt x="253647" y="0"/>
                  </a:moveTo>
                  <a:lnTo>
                    <a:pt x="0" y="337448"/>
                  </a:lnTo>
                  <a:lnTo>
                    <a:pt x="253647" y="674905"/>
                  </a:lnTo>
                  <a:lnTo>
                    <a:pt x="253647" y="0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t"/>
            <a:lstStyle/>
            <a:p>
              <a:r>
                <a:rPr lang="en-GB" sz="100">
                  <a:solidFill>
                    <a:schemeClr val="bg1"/>
                  </a:solidFill>
                </a:rPr>
                <a:t>a</a:t>
              </a:r>
              <a:endParaRPr lang="it-IT" sz="100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D79895-F228-030B-6BBB-47EE1CB54B2F}"/>
                </a:ext>
              </a:extLst>
            </p:cNvPr>
            <p:cNvSpPr/>
            <p:nvPr/>
          </p:nvSpPr>
          <p:spPr>
            <a:xfrm>
              <a:off x="10245090" y="670832"/>
              <a:ext cx="1611750" cy="562419"/>
            </a:xfrm>
            <a:custGeom>
              <a:avLst/>
              <a:gdLst>
                <a:gd name="connsiteX0" fmla="*/ 112486 w 1611750"/>
                <a:gd name="connsiteY0" fmla="*/ 118446 h 562419"/>
                <a:gd name="connsiteX1" fmla="*/ 337457 w 1611750"/>
                <a:gd name="connsiteY1" fmla="*/ 118446 h 562419"/>
                <a:gd name="connsiteX2" fmla="*/ 337457 w 1611750"/>
                <a:gd name="connsiteY2" fmla="*/ 224962 h 562419"/>
                <a:gd name="connsiteX3" fmla="*/ 112486 w 1611750"/>
                <a:gd name="connsiteY3" fmla="*/ 224962 h 562419"/>
                <a:gd name="connsiteX4" fmla="*/ 112486 w 1611750"/>
                <a:gd name="connsiteY4" fmla="*/ 118446 h 562419"/>
                <a:gd name="connsiteX5" fmla="*/ 478619 w 1611750"/>
                <a:gd name="connsiteY5" fmla="*/ 562419 h 562419"/>
                <a:gd name="connsiteX6" fmla="*/ 313586 w 1611750"/>
                <a:gd name="connsiteY6" fmla="*/ 343418 h 562419"/>
                <a:gd name="connsiteX7" fmla="*/ 337457 w 1611750"/>
                <a:gd name="connsiteY7" fmla="*/ 343418 h 562419"/>
                <a:gd name="connsiteX8" fmla="*/ 449943 w 1611750"/>
                <a:gd name="connsiteY8" fmla="*/ 230932 h 562419"/>
                <a:gd name="connsiteX9" fmla="*/ 449943 w 1611750"/>
                <a:gd name="connsiteY9" fmla="*/ 230932 h 562419"/>
                <a:gd name="connsiteX10" fmla="*/ 449943 w 1611750"/>
                <a:gd name="connsiteY10" fmla="*/ 112486 h 562419"/>
                <a:gd name="connsiteX11" fmla="*/ 337457 w 1611750"/>
                <a:gd name="connsiteY11" fmla="*/ 0 h 562419"/>
                <a:gd name="connsiteX12" fmla="*/ 0 w 1611750"/>
                <a:gd name="connsiteY12" fmla="*/ 0 h 562419"/>
                <a:gd name="connsiteX13" fmla="*/ 0 w 1611750"/>
                <a:gd name="connsiteY13" fmla="*/ 562419 h 562419"/>
                <a:gd name="connsiteX14" fmla="*/ 112486 w 1611750"/>
                <a:gd name="connsiteY14" fmla="*/ 562419 h 562419"/>
                <a:gd name="connsiteX15" fmla="*/ 112486 w 1611750"/>
                <a:gd name="connsiteY15" fmla="*/ 343418 h 562419"/>
                <a:gd name="connsiteX16" fmla="*/ 173420 w 1611750"/>
                <a:gd name="connsiteY16" fmla="*/ 343418 h 562419"/>
                <a:gd name="connsiteX17" fmla="*/ 173154 w 1611750"/>
                <a:gd name="connsiteY17" fmla="*/ 343418 h 562419"/>
                <a:gd name="connsiteX18" fmla="*/ 337770 w 1611750"/>
                <a:gd name="connsiteY18" fmla="*/ 562419 h 562419"/>
                <a:gd name="connsiteX19" fmla="*/ 478619 w 1611750"/>
                <a:gd name="connsiteY19" fmla="*/ 562419 h 562419"/>
                <a:gd name="connsiteX20" fmla="*/ 571375 w 1611750"/>
                <a:gd name="connsiteY20" fmla="*/ 562419 h 562419"/>
                <a:gd name="connsiteX21" fmla="*/ 683861 w 1611750"/>
                <a:gd name="connsiteY21" fmla="*/ 562419 h 562419"/>
                <a:gd name="connsiteX22" fmla="*/ 683861 w 1611750"/>
                <a:gd name="connsiteY22" fmla="*/ 0 h 562419"/>
                <a:gd name="connsiteX23" fmla="*/ 571375 w 1611750"/>
                <a:gd name="connsiteY23" fmla="*/ 0 h 562419"/>
                <a:gd name="connsiteX24" fmla="*/ 571375 w 1611750"/>
                <a:gd name="connsiteY24" fmla="*/ 562419 h 562419"/>
                <a:gd name="connsiteX25" fmla="*/ 1499264 w 1611750"/>
                <a:gd name="connsiteY25" fmla="*/ 224971 h 562419"/>
                <a:gd name="connsiteX26" fmla="*/ 1274302 w 1611750"/>
                <a:gd name="connsiteY26" fmla="*/ 224971 h 562419"/>
                <a:gd name="connsiteX27" fmla="*/ 1274302 w 1611750"/>
                <a:gd name="connsiteY27" fmla="*/ 118456 h 562419"/>
                <a:gd name="connsiteX28" fmla="*/ 1499264 w 1611750"/>
                <a:gd name="connsiteY28" fmla="*/ 118456 h 562419"/>
                <a:gd name="connsiteX29" fmla="*/ 1499264 w 1611750"/>
                <a:gd name="connsiteY29" fmla="*/ 224971 h 562419"/>
                <a:gd name="connsiteX30" fmla="*/ 1499264 w 1611750"/>
                <a:gd name="connsiteY30" fmla="*/ 562419 h 562419"/>
                <a:gd name="connsiteX31" fmla="*/ 1611750 w 1611750"/>
                <a:gd name="connsiteY31" fmla="*/ 562419 h 562419"/>
                <a:gd name="connsiteX32" fmla="*/ 1611750 w 1611750"/>
                <a:gd name="connsiteY32" fmla="*/ 112486 h 562419"/>
                <a:gd name="connsiteX33" fmla="*/ 1499264 w 1611750"/>
                <a:gd name="connsiteY33" fmla="*/ 0 h 562419"/>
                <a:gd name="connsiteX34" fmla="*/ 1161816 w 1611750"/>
                <a:gd name="connsiteY34" fmla="*/ 0 h 562419"/>
                <a:gd name="connsiteX35" fmla="*/ 1161816 w 1611750"/>
                <a:gd name="connsiteY35" fmla="*/ 562419 h 562419"/>
                <a:gd name="connsiteX36" fmla="*/ 1274302 w 1611750"/>
                <a:gd name="connsiteY36" fmla="*/ 562419 h 562419"/>
                <a:gd name="connsiteX37" fmla="*/ 1274302 w 1611750"/>
                <a:gd name="connsiteY37" fmla="*/ 343418 h 562419"/>
                <a:gd name="connsiteX38" fmla="*/ 1499264 w 1611750"/>
                <a:gd name="connsiteY38" fmla="*/ 343418 h 562419"/>
                <a:gd name="connsiteX39" fmla="*/ 1499264 w 1611750"/>
                <a:gd name="connsiteY39" fmla="*/ 562419 h 56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1750" h="562419">
                  <a:moveTo>
                    <a:pt x="112486" y="118446"/>
                  </a:moveTo>
                  <a:lnTo>
                    <a:pt x="337457" y="118446"/>
                  </a:lnTo>
                  <a:lnTo>
                    <a:pt x="337457" y="224962"/>
                  </a:lnTo>
                  <a:lnTo>
                    <a:pt x="112486" y="224962"/>
                  </a:lnTo>
                  <a:lnTo>
                    <a:pt x="112486" y="118446"/>
                  </a:lnTo>
                  <a:close/>
                  <a:moveTo>
                    <a:pt x="478619" y="562419"/>
                  </a:moveTo>
                  <a:lnTo>
                    <a:pt x="313586" y="343418"/>
                  </a:lnTo>
                  <a:lnTo>
                    <a:pt x="337457" y="343418"/>
                  </a:lnTo>
                  <a:cubicBezTo>
                    <a:pt x="399576" y="343418"/>
                    <a:pt x="449943" y="293060"/>
                    <a:pt x="449943" y="230932"/>
                  </a:cubicBezTo>
                  <a:lnTo>
                    <a:pt x="449943" y="230932"/>
                  </a:lnTo>
                  <a:lnTo>
                    <a:pt x="449943" y="112486"/>
                  </a:lnTo>
                  <a:cubicBezTo>
                    <a:pt x="449943" y="50358"/>
                    <a:pt x="399576" y="0"/>
                    <a:pt x="337457" y="0"/>
                  </a:cubicBezTo>
                  <a:lnTo>
                    <a:pt x="0" y="0"/>
                  </a:lnTo>
                  <a:lnTo>
                    <a:pt x="0" y="562419"/>
                  </a:lnTo>
                  <a:lnTo>
                    <a:pt x="112486" y="562419"/>
                  </a:lnTo>
                  <a:lnTo>
                    <a:pt x="112486" y="343418"/>
                  </a:lnTo>
                  <a:lnTo>
                    <a:pt x="173420" y="343418"/>
                  </a:lnTo>
                  <a:lnTo>
                    <a:pt x="173154" y="343418"/>
                  </a:lnTo>
                  <a:lnTo>
                    <a:pt x="337770" y="562419"/>
                  </a:lnTo>
                  <a:lnTo>
                    <a:pt x="478619" y="562419"/>
                  </a:lnTo>
                  <a:close/>
                  <a:moveTo>
                    <a:pt x="571375" y="562419"/>
                  </a:moveTo>
                  <a:lnTo>
                    <a:pt x="683861" y="562419"/>
                  </a:lnTo>
                  <a:lnTo>
                    <a:pt x="683861" y="0"/>
                  </a:lnTo>
                  <a:lnTo>
                    <a:pt x="571375" y="0"/>
                  </a:lnTo>
                  <a:lnTo>
                    <a:pt x="571375" y="562419"/>
                  </a:lnTo>
                  <a:close/>
                  <a:moveTo>
                    <a:pt x="1499264" y="224971"/>
                  </a:moveTo>
                  <a:lnTo>
                    <a:pt x="1274302" y="224971"/>
                  </a:lnTo>
                  <a:lnTo>
                    <a:pt x="1274302" y="118456"/>
                  </a:lnTo>
                  <a:lnTo>
                    <a:pt x="1499264" y="118456"/>
                  </a:lnTo>
                  <a:lnTo>
                    <a:pt x="1499264" y="224971"/>
                  </a:lnTo>
                  <a:close/>
                  <a:moveTo>
                    <a:pt x="1499264" y="562419"/>
                  </a:moveTo>
                  <a:lnTo>
                    <a:pt x="1611750" y="562419"/>
                  </a:lnTo>
                  <a:lnTo>
                    <a:pt x="1611750" y="112486"/>
                  </a:lnTo>
                  <a:cubicBezTo>
                    <a:pt x="1611750" y="50358"/>
                    <a:pt x="1561383" y="0"/>
                    <a:pt x="1499264" y="0"/>
                  </a:cubicBezTo>
                  <a:lnTo>
                    <a:pt x="1161816" y="0"/>
                  </a:lnTo>
                  <a:lnTo>
                    <a:pt x="1161816" y="562419"/>
                  </a:lnTo>
                  <a:lnTo>
                    <a:pt x="1274302" y="562419"/>
                  </a:lnTo>
                  <a:lnTo>
                    <a:pt x="1274302" y="343418"/>
                  </a:lnTo>
                  <a:lnTo>
                    <a:pt x="1499264" y="343418"/>
                  </a:lnTo>
                  <a:lnTo>
                    <a:pt x="1499264" y="562419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GB" sz="100">
                  <a:solidFill>
                    <a:schemeClr val="bg1"/>
                  </a:solidFill>
                </a:rPr>
                <a:t>a</a:t>
              </a:r>
              <a:endParaRPr lang="it-IT" sz="1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1B0B8C2-3D8E-DAC9-26B2-47F897AA3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0" y="-5"/>
            <a:ext cx="2334768" cy="2260881"/>
          </a:xfrm>
          <a:prstGeom prst="round2SameRect">
            <a:avLst/>
          </a:prstGeom>
          <a:solidFill>
            <a:srgbClr val="0076A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grpSp>
        <p:nvGrpSpPr>
          <p:cNvPr id="213" name="Qrcode">
            <a:extLst>
              <a:ext uri="{FF2B5EF4-FFF2-40B4-BE49-F238E27FC236}">
                <a16:creationId xmlns:a16="http://schemas.microsoft.com/office/drawing/2014/main" id="{A294BC34-4F03-1D1B-97E8-E7588C702BF9}"/>
              </a:ext>
            </a:extLst>
          </p:cNvPr>
          <p:cNvGrpSpPr/>
          <p:nvPr userDrawn="1"/>
        </p:nvGrpSpPr>
        <p:grpSpPr>
          <a:xfrm>
            <a:off x="624459" y="839937"/>
            <a:ext cx="1082420" cy="1082420"/>
            <a:chOff x="624459" y="839937"/>
            <a:chExt cx="1082420" cy="10824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F81248-417E-5CBD-C1EB-3E8B7E441E51}"/>
                </a:ext>
              </a:extLst>
            </p:cNvPr>
            <p:cNvSpPr/>
            <p:nvPr/>
          </p:nvSpPr>
          <p:spPr>
            <a:xfrm>
              <a:off x="624459" y="839937"/>
              <a:ext cx="43338" cy="259746"/>
            </a:xfrm>
            <a:custGeom>
              <a:avLst/>
              <a:gdLst>
                <a:gd name="connsiteX0" fmla="*/ 0 w 43338"/>
                <a:gd name="connsiteY0" fmla="*/ 0 h 259746"/>
                <a:gd name="connsiteX1" fmla="*/ 43339 w 43338"/>
                <a:gd name="connsiteY1" fmla="*/ 0 h 259746"/>
                <a:gd name="connsiteX2" fmla="*/ 43339 w 43338"/>
                <a:gd name="connsiteY2" fmla="*/ 259747 h 259746"/>
                <a:gd name="connsiteX3" fmla="*/ 0 w 43338"/>
                <a:gd name="connsiteY3" fmla="*/ 259747 h 25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259746">
                  <a:moveTo>
                    <a:pt x="0" y="0"/>
                  </a:moveTo>
                  <a:lnTo>
                    <a:pt x="43339" y="0"/>
                  </a:lnTo>
                  <a:lnTo>
                    <a:pt x="43339" y="259747"/>
                  </a:lnTo>
                  <a:lnTo>
                    <a:pt x="0" y="259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12D680-4EA1-E8FC-2823-B72A97E038AE}"/>
                </a:ext>
              </a:extLst>
            </p:cNvPr>
            <p:cNvSpPr/>
            <p:nvPr/>
          </p:nvSpPr>
          <p:spPr>
            <a:xfrm>
              <a:off x="624459" y="109968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BA2AB69-74B0-7696-7DFF-C58304F4E09E}"/>
                </a:ext>
              </a:extLst>
            </p:cNvPr>
            <p:cNvSpPr/>
            <p:nvPr/>
          </p:nvSpPr>
          <p:spPr>
            <a:xfrm>
              <a:off x="624459" y="1186266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8DDE65-955F-E1A4-9821-7E5B0CEF7A4D}"/>
                </a:ext>
              </a:extLst>
            </p:cNvPr>
            <p:cNvSpPr/>
            <p:nvPr/>
          </p:nvSpPr>
          <p:spPr>
            <a:xfrm>
              <a:off x="624459" y="1446108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DAE5C2-CD62-EBC6-3310-B7FB9CDD221D}"/>
                </a:ext>
              </a:extLst>
            </p:cNvPr>
            <p:cNvSpPr/>
            <p:nvPr/>
          </p:nvSpPr>
          <p:spPr>
            <a:xfrm>
              <a:off x="624459" y="153269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F8F960-DD4A-3A63-C781-50E566453301}"/>
                </a:ext>
              </a:extLst>
            </p:cNvPr>
            <p:cNvSpPr/>
            <p:nvPr/>
          </p:nvSpPr>
          <p:spPr>
            <a:xfrm>
              <a:off x="624459" y="1619272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13A061-14F0-3903-9783-7F5FD3ED0066}"/>
                </a:ext>
              </a:extLst>
            </p:cNvPr>
            <p:cNvSpPr/>
            <p:nvPr/>
          </p:nvSpPr>
          <p:spPr>
            <a:xfrm>
              <a:off x="624459" y="1705854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7AD902-F513-5D0C-E3FF-CD85862028B9}"/>
                </a:ext>
              </a:extLst>
            </p:cNvPr>
            <p:cNvSpPr/>
            <p:nvPr/>
          </p:nvSpPr>
          <p:spPr>
            <a:xfrm>
              <a:off x="624459" y="1835680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4E2FA3-FCB8-98D2-90F2-0A328DADDC1B}"/>
                </a:ext>
              </a:extLst>
            </p:cNvPr>
            <p:cNvSpPr/>
            <p:nvPr/>
          </p:nvSpPr>
          <p:spPr>
            <a:xfrm>
              <a:off x="667797" y="839937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CDC4A-6678-30EC-1D1E-5FBAC1083E38}"/>
                </a:ext>
              </a:extLst>
            </p:cNvPr>
            <p:cNvSpPr/>
            <p:nvPr/>
          </p:nvSpPr>
          <p:spPr>
            <a:xfrm>
              <a:off x="667797" y="109968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163095-A28E-D1D8-8E29-5FB8D241940B}"/>
                </a:ext>
              </a:extLst>
            </p:cNvPr>
            <p:cNvSpPr/>
            <p:nvPr/>
          </p:nvSpPr>
          <p:spPr>
            <a:xfrm>
              <a:off x="667797" y="1229604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8677E0-F523-9E9E-DF20-06C8F4FB5F94}"/>
                </a:ext>
              </a:extLst>
            </p:cNvPr>
            <p:cNvSpPr/>
            <p:nvPr/>
          </p:nvSpPr>
          <p:spPr>
            <a:xfrm>
              <a:off x="667797" y="1359430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4A2614-A098-D5B2-3418-AC0963C3AFDA}"/>
                </a:ext>
              </a:extLst>
            </p:cNvPr>
            <p:cNvSpPr/>
            <p:nvPr/>
          </p:nvSpPr>
          <p:spPr>
            <a:xfrm>
              <a:off x="667797" y="1489351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7419C1-6F3C-0A51-3F64-28526C9BC076}"/>
                </a:ext>
              </a:extLst>
            </p:cNvPr>
            <p:cNvSpPr/>
            <p:nvPr/>
          </p:nvSpPr>
          <p:spPr>
            <a:xfrm>
              <a:off x="667797" y="1619272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D23552-006C-03C2-96D4-4398A69B8A9C}"/>
                </a:ext>
              </a:extLst>
            </p:cNvPr>
            <p:cNvSpPr/>
            <p:nvPr/>
          </p:nvSpPr>
          <p:spPr>
            <a:xfrm>
              <a:off x="667797" y="1879019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DE855C-6FE8-6CE0-4CF0-099A17648A55}"/>
                </a:ext>
              </a:extLst>
            </p:cNvPr>
            <p:cNvSpPr/>
            <p:nvPr/>
          </p:nvSpPr>
          <p:spPr>
            <a:xfrm>
              <a:off x="711041" y="839937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BDF56F-AE6C-9F4E-4D77-CC3543D0347A}"/>
                </a:ext>
              </a:extLst>
            </p:cNvPr>
            <p:cNvSpPr/>
            <p:nvPr/>
          </p:nvSpPr>
          <p:spPr>
            <a:xfrm>
              <a:off x="711041" y="926519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062082-A2FA-7486-6002-2741D819EE27}"/>
                </a:ext>
              </a:extLst>
            </p:cNvPr>
            <p:cNvSpPr/>
            <p:nvPr/>
          </p:nvSpPr>
          <p:spPr>
            <a:xfrm>
              <a:off x="711041" y="109968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6456E12-C727-286E-76B1-0360CA46494F}"/>
                </a:ext>
              </a:extLst>
            </p:cNvPr>
            <p:cNvSpPr/>
            <p:nvPr/>
          </p:nvSpPr>
          <p:spPr>
            <a:xfrm>
              <a:off x="711041" y="1186266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A91D9B-3511-1297-FEF1-DE168DE2963C}"/>
                </a:ext>
              </a:extLst>
            </p:cNvPr>
            <p:cNvSpPr/>
            <p:nvPr/>
          </p:nvSpPr>
          <p:spPr>
            <a:xfrm>
              <a:off x="711041" y="1316187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2473089-C2E5-06DC-AA46-3D76C7C18121}"/>
                </a:ext>
              </a:extLst>
            </p:cNvPr>
            <p:cNvSpPr/>
            <p:nvPr/>
          </p:nvSpPr>
          <p:spPr>
            <a:xfrm>
              <a:off x="711041" y="1446108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C783BB-6A13-BC4A-C068-1DE38A15CCBC}"/>
                </a:ext>
              </a:extLst>
            </p:cNvPr>
            <p:cNvSpPr/>
            <p:nvPr/>
          </p:nvSpPr>
          <p:spPr>
            <a:xfrm>
              <a:off x="711041" y="1619272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D77DF8-4228-BE32-84DA-A53C424F0CDC}"/>
                </a:ext>
              </a:extLst>
            </p:cNvPr>
            <p:cNvSpPr/>
            <p:nvPr/>
          </p:nvSpPr>
          <p:spPr>
            <a:xfrm>
              <a:off x="711041" y="1705854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AE220E-DE9D-BBE3-1224-5A022A487F13}"/>
                </a:ext>
              </a:extLst>
            </p:cNvPr>
            <p:cNvSpPr/>
            <p:nvPr/>
          </p:nvSpPr>
          <p:spPr>
            <a:xfrm>
              <a:off x="711041" y="1879019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47B5EE-80A7-4FDC-2C10-EB7F5BA787B7}"/>
                </a:ext>
              </a:extLst>
            </p:cNvPr>
            <p:cNvSpPr/>
            <p:nvPr/>
          </p:nvSpPr>
          <p:spPr>
            <a:xfrm>
              <a:off x="754380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E3EE91-1468-925D-C39E-DFB0F7E48018}"/>
                </a:ext>
              </a:extLst>
            </p:cNvPr>
            <p:cNvSpPr/>
            <p:nvPr/>
          </p:nvSpPr>
          <p:spPr>
            <a:xfrm>
              <a:off x="754380" y="926519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344773-F700-9260-76A2-16939D73A64B}"/>
                </a:ext>
              </a:extLst>
            </p:cNvPr>
            <p:cNvSpPr/>
            <p:nvPr/>
          </p:nvSpPr>
          <p:spPr>
            <a:xfrm>
              <a:off x="754380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A4EFA1-BE4C-1781-03AE-7DB3E4E88DAE}"/>
                </a:ext>
              </a:extLst>
            </p:cNvPr>
            <p:cNvSpPr/>
            <p:nvPr/>
          </p:nvSpPr>
          <p:spPr>
            <a:xfrm>
              <a:off x="754380" y="1229604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09EF55-1B63-D278-CD31-23BB2E377893}"/>
                </a:ext>
              </a:extLst>
            </p:cNvPr>
            <p:cNvSpPr/>
            <p:nvPr/>
          </p:nvSpPr>
          <p:spPr>
            <a:xfrm>
              <a:off x="754380" y="131618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32AF7D-C92F-1B3A-DD2E-A8A82F46E60F}"/>
                </a:ext>
              </a:extLst>
            </p:cNvPr>
            <p:cNvSpPr/>
            <p:nvPr/>
          </p:nvSpPr>
          <p:spPr>
            <a:xfrm>
              <a:off x="754380" y="1489351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B9E4EFE-700A-B5C3-7674-A8613BA7E062}"/>
                </a:ext>
              </a:extLst>
            </p:cNvPr>
            <p:cNvSpPr/>
            <p:nvPr/>
          </p:nvSpPr>
          <p:spPr>
            <a:xfrm>
              <a:off x="754380" y="1619272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4923A84-0C1C-DC5D-D721-8C2463342268}"/>
                </a:ext>
              </a:extLst>
            </p:cNvPr>
            <p:cNvSpPr/>
            <p:nvPr/>
          </p:nvSpPr>
          <p:spPr>
            <a:xfrm>
              <a:off x="754380" y="1705854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5DB83E3-60D4-B3AA-4964-6EC5BD4073BA}"/>
                </a:ext>
              </a:extLst>
            </p:cNvPr>
            <p:cNvSpPr/>
            <p:nvPr/>
          </p:nvSpPr>
          <p:spPr>
            <a:xfrm>
              <a:off x="754380" y="1879019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E4BEF01-1616-E8AE-B52B-112358AF3004}"/>
                </a:ext>
              </a:extLst>
            </p:cNvPr>
            <p:cNvSpPr/>
            <p:nvPr/>
          </p:nvSpPr>
          <p:spPr>
            <a:xfrm>
              <a:off x="797623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550F23-91F2-05A4-1E1A-37387D68A884}"/>
                </a:ext>
              </a:extLst>
            </p:cNvPr>
            <p:cNvSpPr/>
            <p:nvPr/>
          </p:nvSpPr>
          <p:spPr>
            <a:xfrm>
              <a:off x="797623" y="926519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90722D-DC2C-3ACB-5069-D9B0B78C112A}"/>
                </a:ext>
              </a:extLst>
            </p:cNvPr>
            <p:cNvSpPr/>
            <p:nvPr/>
          </p:nvSpPr>
          <p:spPr>
            <a:xfrm>
              <a:off x="797623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2FC35B3-18A2-455D-345B-D29DF62563EE}"/>
                </a:ext>
              </a:extLst>
            </p:cNvPr>
            <p:cNvSpPr/>
            <p:nvPr/>
          </p:nvSpPr>
          <p:spPr>
            <a:xfrm>
              <a:off x="797623" y="1186266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B40516-28C9-4A93-5F23-F2C0F3D4C788}"/>
                </a:ext>
              </a:extLst>
            </p:cNvPr>
            <p:cNvSpPr/>
            <p:nvPr/>
          </p:nvSpPr>
          <p:spPr>
            <a:xfrm>
              <a:off x="797623" y="131618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4A974D-4E9D-D709-7AB1-206F8D9C4C5A}"/>
                </a:ext>
              </a:extLst>
            </p:cNvPr>
            <p:cNvSpPr/>
            <p:nvPr/>
          </p:nvSpPr>
          <p:spPr>
            <a:xfrm>
              <a:off x="797623" y="1446108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F2BBB-4D24-D0F6-B71F-C8A777766A2A}"/>
                </a:ext>
              </a:extLst>
            </p:cNvPr>
            <p:cNvSpPr/>
            <p:nvPr/>
          </p:nvSpPr>
          <p:spPr>
            <a:xfrm>
              <a:off x="797623" y="153269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D07CEA-43F4-6D96-FEAB-7F50243439E9}"/>
                </a:ext>
              </a:extLst>
            </p:cNvPr>
            <p:cNvSpPr/>
            <p:nvPr/>
          </p:nvSpPr>
          <p:spPr>
            <a:xfrm>
              <a:off x="797623" y="1619272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8965096-05A2-87AF-0CE7-82B841E3374A}"/>
                </a:ext>
              </a:extLst>
            </p:cNvPr>
            <p:cNvSpPr/>
            <p:nvPr/>
          </p:nvSpPr>
          <p:spPr>
            <a:xfrm>
              <a:off x="797623" y="1705854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24E10-3156-0C9A-39AA-F39361B2257F}"/>
                </a:ext>
              </a:extLst>
            </p:cNvPr>
            <p:cNvSpPr/>
            <p:nvPr/>
          </p:nvSpPr>
          <p:spPr>
            <a:xfrm>
              <a:off x="797623" y="1879019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CD82D92-0253-CFC4-67EB-AC617BDB0660}"/>
                </a:ext>
              </a:extLst>
            </p:cNvPr>
            <p:cNvSpPr/>
            <p:nvPr/>
          </p:nvSpPr>
          <p:spPr>
            <a:xfrm>
              <a:off x="840962" y="839937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7B6BF6-D04E-DCA7-847F-21339807B144}"/>
                </a:ext>
              </a:extLst>
            </p:cNvPr>
            <p:cNvSpPr/>
            <p:nvPr/>
          </p:nvSpPr>
          <p:spPr>
            <a:xfrm>
              <a:off x="840962" y="109968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B47F84-AE69-F2B0-F83B-BD324B49A7DA}"/>
                </a:ext>
              </a:extLst>
            </p:cNvPr>
            <p:cNvSpPr/>
            <p:nvPr/>
          </p:nvSpPr>
          <p:spPr>
            <a:xfrm>
              <a:off x="840962" y="1316187"/>
              <a:ext cx="43338" cy="216503"/>
            </a:xfrm>
            <a:custGeom>
              <a:avLst/>
              <a:gdLst>
                <a:gd name="connsiteX0" fmla="*/ 0 w 43338"/>
                <a:gd name="connsiteY0" fmla="*/ 0 h 216503"/>
                <a:gd name="connsiteX1" fmla="*/ 43339 w 43338"/>
                <a:gd name="connsiteY1" fmla="*/ 0 h 216503"/>
                <a:gd name="connsiteX2" fmla="*/ 43339 w 43338"/>
                <a:gd name="connsiteY2" fmla="*/ 216503 h 216503"/>
                <a:gd name="connsiteX3" fmla="*/ 0 w 43338"/>
                <a:gd name="connsiteY3" fmla="*/ 216503 h 21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216503">
                  <a:moveTo>
                    <a:pt x="0" y="0"/>
                  </a:moveTo>
                  <a:lnTo>
                    <a:pt x="43339" y="0"/>
                  </a:lnTo>
                  <a:lnTo>
                    <a:pt x="43339" y="216503"/>
                  </a:lnTo>
                  <a:lnTo>
                    <a:pt x="0" y="2165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DAC50B6-281A-A9E9-8D6D-2D9DE9299A21}"/>
                </a:ext>
              </a:extLst>
            </p:cNvPr>
            <p:cNvSpPr/>
            <p:nvPr/>
          </p:nvSpPr>
          <p:spPr>
            <a:xfrm>
              <a:off x="840962" y="1619272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F0DAB4D-5852-C8F6-4BA3-EFC7EE5802C6}"/>
                </a:ext>
              </a:extLst>
            </p:cNvPr>
            <p:cNvSpPr/>
            <p:nvPr/>
          </p:nvSpPr>
          <p:spPr>
            <a:xfrm>
              <a:off x="840962" y="1879019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C814ECC-8DFA-DB42-182C-B08433625145}"/>
                </a:ext>
              </a:extLst>
            </p:cNvPr>
            <p:cNvSpPr/>
            <p:nvPr/>
          </p:nvSpPr>
          <p:spPr>
            <a:xfrm>
              <a:off x="884205" y="839937"/>
              <a:ext cx="43243" cy="259746"/>
            </a:xfrm>
            <a:custGeom>
              <a:avLst/>
              <a:gdLst>
                <a:gd name="connsiteX0" fmla="*/ 0 w 43243"/>
                <a:gd name="connsiteY0" fmla="*/ 0 h 259746"/>
                <a:gd name="connsiteX1" fmla="*/ 43244 w 43243"/>
                <a:gd name="connsiteY1" fmla="*/ 0 h 259746"/>
                <a:gd name="connsiteX2" fmla="*/ 43244 w 43243"/>
                <a:gd name="connsiteY2" fmla="*/ 259747 h 259746"/>
                <a:gd name="connsiteX3" fmla="*/ 0 w 43243"/>
                <a:gd name="connsiteY3" fmla="*/ 259747 h 25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259746">
                  <a:moveTo>
                    <a:pt x="0" y="0"/>
                  </a:moveTo>
                  <a:lnTo>
                    <a:pt x="43244" y="0"/>
                  </a:lnTo>
                  <a:lnTo>
                    <a:pt x="43244" y="259747"/>
                  </a:lnTo>
                  <a:lnTo>
                    <a:pt x="0" y="259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842CE3-3A88-D713-704E-7186B5CE877F}"/>
                </a:ext>
              </a:extLst>
            </p:cNvPr>
            <p:cNvSpPr/>
            <p:nvPr/>
          </p:nvSpPr>
          <p:spPr>
            <a:xfrm>
              <a:off x="884205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5BFB933-1585-8B1E-8BFD-59C3E592845B}"/>
                </a:ext>
              </a:extLst>
            </p:cNvPr>
            <p:cNvSpPr/>
            <p:nvPr/>
          </p:nvSpPr>
          <p:spPr>
            <a:xfrm>
              <a:off x="884205" y="1186266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CC125D4-E907-1DF5-00EB-9356E29D97BF}"/>
                </a:ext>
              </a:extLst>
            </p:cNvPr>
            <p:cNvSpPr/>
            <p:nvPr/>
          </p:nvSpPr>
          <p:spPr>
            <a:xfrm>
              <a:off x="884205" y="1272848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9F9FB6-0AD5-330C-58B4-D6549F3BCFC1}"/>
                </a:ext>
              </a:extLst>
            </p:cNvPr>
            <p:cNvSpPr/>
            <p:nvPr/>
          </p:nvSpPr>
          <p:spPr>
            <a:xfrm>
              <a:off x="884205" y="135943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F78874E-4C10-CC2F-A03C-B9CFF81F9D45}"/>
                </a:ext>
              </a:extLst>
            </p:cNvPr>
            <p:cNvSpPr/>
            <p:nvPr/>
          </p:nvSpPr>
          <p:spPr>
            <a:xfrm>
              <a:off x="884205" y="1446108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60FD092-05B5-DDA7-3795-261ADB86189C}"/>
                </a:ext>
              </a:extLst>
            </p:cNvPr>
            <p:cNvSpPr/>
            <p:nvPr/>
          </p:nvSpPr>
          <p:spPr>
            <a:xfrm>
              <a:off x="884205" y="153269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C7635C-8DE9-B465-F646-0A27E1A308C4}"/>
                </a:ext>
              </a:extLst>
            </p:cNvPr>
            <p:cNvSpPr/>
            <p:nvPr/>
          </p:nvSpPr>
          <p:spPr>
            <a:xfrm>
              <a:off x="884205" y="1619272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859B158-ADEC-2589-3D7B-EB7B108C0363}"/>
                </a:ext>
              </a:extLst>
            </p:cNvPr>
            <p:cNvSpPr/>
            <p:nvPr/>
          </p:nvSpPr>
          <p:spPr>
            <a:xfrm>
              <a:off x="884205" y="1705854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7BDA429-F6BE-3978-6E57-6EEFADDDDD3D}"/>
                </a:ext>
              </a:extLst>
            </p:cNvPr>
            <p:cNvSpPr/>
            <p:nvPr/>
          </p:nvSpPr>
          <p:spPr>
            <a:xfrm>
              <a:off x="884205" y="1835680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96AB628-B99F-5856-1F41-AB027C9DBC01}"/>
                </a:ext>
              </a:extLst>
            </p:cNvPr>
            <p:cNvSpPr/>
            <p:nvPr/>
          </p:nvSpPr>
          <p:spPr>
            <a:xfrm>
              <a:off x="927544" y="1272848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B1F8EBD-E384-4BA2-FE5B-45B6E9A0BDDD}"/>
                </a:ext>
              </a:extLst>
            </p:cNvPr>
            <p:cNvSpPr/>
            <p:nvPr/>
          </p:nvSpPr>
          <p:spPr>
            <a:xfrm>
              <a:off x="927544" y="1316187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CC55ED5-219B-4633-F8BD-6A2DED3ADD04}"/>
                </a:ext>
              </a:extLst>
            </p:cNvPr>
            <p:cNvSpPr/>
            <p:nvPr/>
          </p:nvSpPr>
          <p:spPr>
            <a:xfrm>
              <a:off x="927544" y="1446108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5EE9D56-6C2C-C1A3-2C78-735B2198F3EF}"/>
                </a:ext>
              </a:extLst>
            </p:cNvPr>
            <p:cNvSpPr/>
            <p:nvPr/>
          </p:nvSpPr>
          <p:spPr>
            <a:xfrm>
              <a:off x="970788" y="88318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0AB4B81-8281-72E8-269C-E2BD702D6BA3}"/>
                </a:ext>
              </a:extLst>
            </p:cNvPr>
            <p:cNvSpPr/>
            <p:nvPr/>
          </p:nvSpPr>
          <p:spPr>
            <a:xfrm>
              <a:off x="970788" y="1013101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B9187DF-508C-F324-8930-3386A849CE68}"/>
                </a:ext>
              </a:extLst>
            </p:cNvPr>
            <p:cNvSpPr/>
            <p:nvPr/>
          </p:nvSpPr>
          <p:spPr>
            <a:xfrm>
              <a:off x="970788" y="109968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8A6E99-8899-15E7-B51F-80755D38E9AE}"/>
                </a:ext>
              </a:extLst>
            </p:cNvPr>
            <p:cNvSpPr/>
            <p:nvPr/>
          </p:nvSpPr>
          <p:spPr>
            <a:xfrm>
              <a:off x="970788" y="1316187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BC57626-6E21-B3E9-F5D7-B405B4CDD740}"/>
                </a:ext>
              </a:extLst>
            </p:cNvPr>
            <p:cNvSpPr/>
            <p:nvPr/>
          </p:nvSpPr>
          <p:spPr>
            <a:xfrm>
              <a:off x="970788" y="1402769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0F0C9B-7C59-9DE6-F177-58CCB4684740}"/>
                </a:ext>
              </a:extLst>
            </p:cNvPr>
            <p:cNvSpPr/>
            <p:nvPr/>
          </p:nvSpPr>
          <p:spPr>
            <a:xfrm>
              <a:off x="970788" y="157593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3 h 43243"/>
                <a:gd name="connsiteX3" fmla="*/ 0 w 43338"/>
                <a:gd name="connsiteY3" fmla="*/ 43243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3"/>
                  </a:lnTo>
                  <a:lnTo>
                    <a:pt x="0" y="432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5A0BB4-8007-3730-C29C-2C0178374E2C}"/>
                </a:ext>
              </a:extLst>
            </p:cNvPr>
            <p:cNvSpPr/>
            <p:nvPr/>
          </p:nvSpPr>
          <p:spPr>
            <a:xfrm>
              <a:off x="970788" y="1705854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36499BE-E03B-CECF-3581-C71C7052AE95}"/>
                </a:ext>
              </a:extLst>
            </p:cNvPr>
            <p:cNvSpPr/>
            <p:nvPr/>
          </p:nvSpPr>
          <p:spPr>
            <a:xfrm>
              <a:off x="970788" y="1792437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A891AB-005F-DE47-B291-90470C483723}"/>
                </a:ext>
              </a:extLst>
            </p:cNvPr>
            <p:cNvSpPr/>
            <p:nvPr/>
          </p:nvSpPr>
          <p:spPr>
            <a:xfrm>
              <a:off x="970788" y="1879019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F79C3C9-E283-DF3A-A310-000367B23E93}"/>
                </a:ext>
              </a:extLst>
            </p:cNvPr>
            <p:cNvSpPr/>
            <p:nvPr/>
          </p:nvSpPr>
          <p:spPr>
            <a:xfrm>
              <a:off x="1014126" y="839937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674DDE7-DC2F-6961-8E25-1CB7E91D5961}"/>
                </a:ext>
              </a:extLst>
            </p:cNvPr>
            <p:cNvSpPr/>
            <p:nvPr/>
          </p:nvSpPr>
          <p:spPr>
            <a:xfrm>
              <a:off x="1014126" y="926519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63D4593-7D80-A099-B21F-72C99BF466CF}"/>
                </a:ext>
              </a:extLst>
            </p:cNvPr>
            <p:cNvSpPr/>
            <p:nvPr/>
          </p:nvSpPr>
          <p:spPr>
            <a:xfrm>
              <a:off x="1014126" y="1013101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AFEC4C4-CA62-8E35-E4B1-B8A161911906}"/>
                </a:ext>
              </a:extLst>
            </p:cNvPr>
            <p:cNvSpPr/>
            <p:nvPr/>
          </p:nvSpPr>
          <p:spPr>
            <a:xfrm>
              <a:off x="1014126" y="1143022"/>
              <a:ext cx="43338" cy="173164"/>
            </a:xfrm>
            <a:custGeom>
              <a:avLst/>
              <a:gdLst>
                <a:gd name="connsiteX0" fmla="*/ 0 w 43338"/>
                <a:gd name="connsiteY0" fmla="*/ 0 h 173164"/>
                <a:gd name="connsiteX1" fmla="*/ 43339 w 43338"/>
                <a:gd name="connsiteY1" fmla="*/ 0 h 173164"/>
                <a:gd name="connsiteX2" fmla="*/ 43339 w 43338"/>
                <a:gd name="connsiteY2" fmla="*/ 173165 h 173164"/>
                <a:gd name="connsiteX3" fmla="*/ 0 w 43338"/>
                <a:gd name="connsiteY3" fmla="*/ 173165 h 17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73164">
                  <a:moveTo>
                    <a:pt x="0" y="0"/>
                  </a:moveTo>
                  <a:lnTo>
                    <a:pt x="43339" y="0"/>
                  </a:lnTo>
                  <a:lnTo>
                    <a:pt x="43339" y="173165"/>
                  </a:lnTo>
                  <a:lnTo>
                    <a:pt x="0" y="17316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GB" sz="100">
                  <a:solidFill>
                    <a:schemeClr val="bg1"/>
                  </a:solidFill>
                </a:rPr>
                <a:t>1</a:t>
              </a:r>
              <a:endParaRPr lang="it-IT" sz="100">
                <a:solidFill>
                  <a:schemeClr val="bg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F8BCE0C-465C-FC0B-7B73-0E115B4D8387}"/>
                </a:ext>
              </a:extLst>
            </p:cNvPr>
            <p:cNvSpPr/>
            <p:nvPr/>
          </p:nvSpPr>
          <p:spPr>
            <a:xfrm>
              <a:off x="1014126" y="135943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3AF1F68-85C1-5F53-B7CB-6F0A69241022}"/>
                </a:ext>
              </a:extLst>
            </p:cNvPr>
            <p:cNvSpPr/>
            <p:nvPr/>
          </p:nvSpPr>
          <p:spPr>
            <a:xfrm>
              <a:off x="1014126" y="1446108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EF61E01-4125-77BA-62FB-5AE89AA093B1}"/>
                </a:ext>
              </a:extLst>
            </p:cNvPr>
            <p:cNvSpPr/>
            <p:nvPr/>
          </p:nvSpPr>
          <p:spPr>
            <a:xfrm>
              <a:off x="1014126" y="153269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201C92-58D4-9D84-CFED-C0D2BB286146}"/>
                </a:ext>
              </a:extLst>
            </p:cNvPr>
            <p:cNvSpPr/>
            <p:nvPr/>
          </p:nvSpPr>
          <p:spPr>
            <a:xfrm>
              <a:off x="1014126" y="1662516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5657B8-C310-09A0-1A12-39F3F472A405}"/>
                </a:ext>
              </a:extLst>
            </p:cNvPr>
            <p:cNvSpPr/>
            <p:nvPr/>
          </p:nvSpPr>
          <p:spPr>
            <a:xfrm>
              <a:off x="1014126" y="1705854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DCC36F7-5CF0-05D8-4414-9212DB7A6576}"/>
                </a:ext>
              </a:extLst>
            </p:cNvPr>
            <p:cNvSpPr/>
            <p:nvPr/>
          </p:nvSpPr>
          <p:spPr>
            <a:xfrm>
              <a:off x="1014126" y="1792437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EF744BA-3402-35CB-9006-FC4FFD88942E}"/>
                </a:ext>
              </a:extLst>
            </p:cNvPr>
            <p:cNvSpPr/>
            <p:nvPr/>
          </p:nvSpPr>
          <p:spPr>
            <a:xfrm>
              <a:off x="1014126" y="183568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1989739-37CE-7C96-78E3-33A11E353A89}"/>
                </a:ext>
              </a:extLst>
            </p:cNvPr>
            <p:cNvSpPr/>
            <p:nvPr/>
          </p:nvSpPr>
          <p:spPr>
            <a:xfrm>
              <a:off x="1057370" y="839937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7D55E0E-748A-74BD-8CD8-F4B15B6E53F5}"/>
                </a:ext>
              </a:extLst>
            </p:cNvPr>
            <p:cNvSpPr/>
            <p:nvPr/>
          </p:nvSpPr>
          <p:spPr>
            <a:xfrm>
              <a:off x="1057370" y="1099683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6A1E4E9-AFB2-EF4F-542F-91E4568D7723}"/>
                </a:ext>
              </a:extLst>
            </p:cNvPr>
            <p:cNvSpPr/>
            <p:nvPr/>
          </p:nvSpPr>
          <p:spPr>
            <a:xfrm>
              <a:off x="1057370" y="1402769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D914DB9-57C4-3350-73B8-312D863F621C}"/>
                </a:ext>
              </a:extLst>
            </p:cNvPr>
            <p:cNvSpPr/>
            <p:nvPr/>
          </p:nvSpPr>
          <p:spPr>
            <a:xfrm>
              <a:off x="1057370" y="1619272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204F3F4-E215-7978-3E6C-75723A061AB5}"/>
                </a:ext>
              </a:extLst>
            </p:cNvPr>
            <p:cNvSpPr/>
            <p:nvPr/>
          </p:nvSpPr>
          <p:spPr>
            <a:xfrm>
              <a:off x="1057370" y="1835680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BFEACA4-FF6D-890B-9C44-9661940683F5}"/>
                </a:ext>
              </a:extLst>
            </p:cNvPr>
            <p:cNvSpPr/>
            <p:nvPr/>
          </p:nvSpPr>
          <p:spPr>
            <a:xfrm>
              <a:off x="1100709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3B6E90B-8857-D110-3C72-47F899E9DA27}"/>
                </a:ext>
              </a:extLst>
            </p:cNvPr>
            <p:cNvSpPr/>
            <p:nvPr/>
          </p:nvSpPr>
          <p:spPr>
            <a:xfrm>
              <a:off x="1100709" y="926519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1C42B7-B8CF-2393-C1DA-96AB08016D98}"/>
                </a:ext>
              </a:extLst>
            </p:cNvPr>
            <p:cNvSpPr/>
            <p:nvPr/>
          </p:nvSpPr>
          <p:spPr>
            <a:xfrm>
              <a:off x="1100709" y="1013101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BDD3D69-CF9A-9345-6355-59FC19823865}"/>
                </a:ext>
              </a:extLst>
            </p:cNvPr>
            <p:cNvSpPr/>
            <p:nvPr/>
          </p:nvSpPr>
          <p:spPr>
            <a:xfrm>
              <a:off x="1100709" y="1143022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DB3C031-EC87-7318-17AB-7F46E9A22469}"/>
                </a:ext>
              </a:extLst>
            </p:cNvPr>
            <p:cNvSpPr/>
            <p:nvPr/>
          </p:nvSpPr>
          <p:spPr>
            <a:xfrm>
              <a:off x="1100709" y="1229604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033BD21-DFC9-8233-08EC-5612A8C80568}"/>
                </a:ext>
              </a:extLst>
            </p:cNvPr>
            <p:cNvSpPr/>
            <p:nvPr/>
          </p:nvSpPr>
          <p:spPr>
            <a:xfrm>
              <a:off x="1100709" y="131618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CEB609F-6B8D-B50C-8521-A35FC4FD283E}"/>
                </a:ext>
              </a:extLst>
            </p:cNvPr>
            <p:cNvSpPr/>
            <p:nvPr/>
          </p:nvSpPr>
          <p:spPr>
            <a:xfrm>
              <a:off x="1100709" y="1402769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661130F-8F0F-CA99-D1B7-E0E04EF260E9}"/>
                </a:ext>
              </a:extLst>
            </p:cNvPr>
            <p:cNvSpPr/>
            <p:nvPr/>
          </p:nvSpPr>
          <p:spPr>
            <a:xfrm>
              <a:off x="1100709" y="153269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11677-08E3-3377-155C-DDEE00B66CE7}"/>
                </a:ext>
              </a:extLst>
            </p:cNvPr>
            <p:cNvSpPr/>
            <p:nvPr/>
          </p:nvSpPr>
          <p:spPr>
            <a:xfrm>
              <a:off x="1100709" y="157593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3 h 43243"/>
                <a:gd name="connsiteX3" fmla="*/ 0 w 43243"/>
                <a:gd name="connsiteY3" fmla="*/ 43243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3"/>
                  </a:lnTo>
                  <a:lnTo>
                    <a:pt x="0" y="432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2E4B0B0-BB79-0890-B5F5-99325C80DFCE}"/>
                </a:ext>
              </a:extLst>
            </p:cNvPr>
            <p:cNvSpPr/>
            <p:nvPr/>
          </p:nvSpPr>
          <p:spPr>
            <a:xfrm>
              <a:off x="1100709" y="1662516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497B380-55FF-CE23-9A09-687920636563}"/>
                </a:ext>
              </a:extLst>
            </p:cNvPr>
            <p:cNvSpPr/>
            <p:nvPr/>
          </p:nvSpPr>
          <p:spPr>
            <a:xfrm>
              <a:off x="1100709" y="1749098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9562A9-17E4-C26C-1FEA-33A9B1740E92}"/>
                </a:ext>
              </a:extLst>
            </p:cNvPr>
            <p:cNvSpPr/>
            <p:nvPr/>
          </p:nvSpPr>
          <p:spPr>
            <a:xfrm>
              <a:off x="1100709" y="1879019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0A668BB-9ED9-7C01-49C5-569E8EA8075C}"/>
                </a:ext>
              </a:extLst>
            </p:cNvPr>
            <p:cNvSpPr/>
            <p:nvPr/>
          </p:nvSpPr>
          <p:spPr>
            <a:xfrm>
              <a:off x="1143952" y="926519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3990A7B-2EE3-AF55-0026-D7E38ED7091C}"/>
                </a:ext>
              </a:extLst>
            </p:cNvPr>
            <p:cNvSpPr/>
            <p:nvPr/>
          </p:nvSpPr>
          <p:spPr>
            <a:xfrm>
              <a:off x="1143952" y="1056440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C0B0025-256A-9778-D8C6-7C51F6298B1F}"/>
                </a:ext>
              </a:extLst>
            </p:cNvPr>
            <p:cNvSpPr/>
            <p:nvPr/>
          </p:nvSpPr>
          <p:spPr>
            <a:xfrm>
              <a:off x="1143952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19A5B04-E7D6-A3C5-87C8-C72F2206F9F2}"/>
                </a:ext>
              </a:extLst>
            </p:cNvPr>
            <p:cNvSpPr/>
            <p:nvPr/>
          </p:nvSpPr>
          <p:spPr>
            <a:xfrm>
              <a:off x="1143952" y="1229604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BD3A2EA-04B4-4407-2CA1-51F11789948C}"/>
                </a:ext>
              </a:extLst>
            </p:cNvPr>
            <p:cNvSpPr/>
            <p:nvPr/>
          </p:nvSpPr>
          <p:spPr>
            <a:xfrm>
              <a:off x="1143952" y="1316187"/>
              <a:ext cx="43243" cy="216503"/>
            </a:xfrm>
            <a:custGeom>
              <a:avLst/>
              <a:gdLst>
                <a:gd name="connsiteX0" fmla="*/ 0 w 43243"/>
                <a:gd name="connsiteY0" fmla="*/ 0 h 216503"/>
                <a:gd name="connsiteX1" fmla="*/ 43244 w 43243"/>
                <a:gd name="connsiteY1" fmla="*/ 0 h 216503"/>
                <a:gd name="connsiteX2" fmla="*/ 43244 w 43243"/>
                <a:gd name="connsiteY2" fmla="*/ 216503 h 216503"/>
                <a:gd name="connsiteX3" fmla="*/ 0 w 43243"/>
                <a:gd name="connsiteY3" fmla="*/ 216503 h 21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216503">
                  <a:moveTo>
                    <a:pt x="0" y="0"/>
                  </a:moveTo>
                  <a:lnTo>
                    <a:pt x="43244" y="0"/>
                  </a:lnTo>
                  <a:lnTo>
                    <a:pt x="43244" y="216503"/>
                  </a:lnTo>
                  <a:lnTo>
                    <a:pt x="0" y="2165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A2C73DA-BCA8-9C1A-2B2B-82466B6A79E7}"/>
                </a:ext>
              </a:extLst>
            </p:cNvPr>
            <p:cNvSpPr/>
            <p:nvPr/>
          </p:nvSpPr>
          <p:spPr>
            <a:xfrm>
              <a:off x="1143952" y="1705854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C2633EA-4E14-7C43-D21D-AF7C4BDAE833}"/>
                </a:ext>
              </a:extLst>
            </p:cNvPr>
            <p:cNvSpPr/>
            <p:nvPr/>
          </p:nvSpPr>
          <p:spPr>
            <a:xfrm>
              <a:off x="1143952" y="1835680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C70207C-C036-7C57-C192-84D0EB63F0E3}"/>
                </a:ext>
              </a:extLst>
            </p:cNvPr>
            <p:cNvSpPr/>
            <p:nvPr/>
          </p:nvSpPr>
          <p:spPr>
            <a:xfrm>
              <a:off x="1187291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B74AB18-0540-0037-6F6B-6115F5EC9231}"/>
                </a:ext>
              </a:extLst>
            </p:cNvPr>
            <p:cNvSpPr/>
            <p:nvPr/>
          </p:nvSpPr>
          <p:spPr>
            <a:xfrm>
              <a:off x="1187291" y="1143022"/>
              <a:ext cx="43243" cy="173164"/>
            </a:xfrm>
            <a:custGeom>
              <a:avLst/>
              <a:gdLst>
                <a:gd name="connsiteX0" fmla="*/ 0 w 43243"/>
                <a:gd name="connsiteY0" fmla="*/ 0 h 173164"/>
                <a:gd name="connsiteX1" fmla="*/ 43244 w 43243"/>
                <a:gd name="connsiteY1" fmla="*/ 0 h 173164"/>
                <a:gd name="connsiteX2" fmla="*/ 43244 w 43243"/>
                <a:gd name="connsiteY2" fmla="*/ 173165 h 173164"/>
                <a:gd name="connsiteX3" fmla="*/ 0 w 43243"/>
                <a:gd name="connsiteY3" fmla="*/ 173165 h 17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73164">
                  <a:moveTo>
                    <a:pt x="0" y="0"/>
                  </a:moveTo>
                  <a:lnTo>
                    <a:pt x="43244" y="0"/>
                  </a:lnTo>
                  <a:lnTo>
                    <a:pt x="43244" y="173165"/>
                  </a:lnTo>
                  <a:lnTo>
                    <a:pt x="0" y="17316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E7870BF-5B1B-A2E7-D114-69D6D7F71B78}"/>
                </a:ext>
              </a:extLst>
            </p:cNvPr>
            <p:cNvSpPr/>
            <p:nvPr/>
          </p:nvSpPr>
          <p:spPr>
            <a:xfrm>
              <a:off x="1187291" y="1316187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D676992-5D3A-64D8-AC69-8E3C849EBCE0}"/>
                </a:ext>
              </a:extLst>
            </p:cNvPr>
            <p:cNvSpPr/>
            <p:nvPr/>
          </p:nvSpPr>
          <p:spPr>
            <a:xfrm>
              <a:off x="1187291" y="1446108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7FFC143-21F6-E3F3-D9F6-ABDDC135C041}"/>
                </a:ext>
              </a:extLst>
            </p:cNvPr>
            <p:cNvSpPr/>
            <p:nvPr/>
          </p:nvSpPr>
          <p:spPr>
            <a:xfrm>
              <a:off x="1187291" y="157593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3 h 43243"/>
                <a:gd name="connsiteX3" fmla="*/ 0 w 43243"/>
                <a:gd name="connsiteY3" fmla="*/ 43243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3"/>
                  </a:lnTo>
                  <a:lnTo>
                    <a:pt x="0" y="432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246287D-8396-3A03-C141-E81AA9BF2C3D}"/>
                </a:ext>
              </a:extLst>
            </p:cNvPr>
            <p:cNvSpPr/>
            <p:nvPr/>
          </p:nvSpPr>
          <p:spPr>
            <a:xfrm>
              <a:off x="1187291" y="1662516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2842277-771C-7517-6F87-E8486D8078FB}"/>
                </a:ext>
              </a:extLst>
            </p:cNvPr>
            <p:cNvSpPr/>
            <p:nvPr/>
          </p:nvSpPr>
          <p:spPr>
            <a:xfrm>
              <a:off x="1187291" y="1705854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7D049F3-EDFB-FA2A-6596-B2AFA5E24E4C}"/>
                </a:ext>
              </a:extLst>
            </p:cNvPr>
            <p:cNvSpPr/>
            <p:nvPr/>
          </p:nvSpPr>
          <p:spPr>
            <a:xfrm>
              <a:off x="1187291" y="1792437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5D2D359-D2C0-349D-61D8-572CE5E8370B}"/>
                </a:ext>
              </a:extLst>
            </p:cNvPr>
            <p:cNvSpPr/>
            <p:nvPr/>
          </p:nvSpPr>
          <p:spPr>
            <a:xfrm>
              <a:off x="1187291" y="183568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A408C89-C546-3C8C-2C2D-1D3311A66714}"/>
                </a:ext>
              </a:extLst>
            </p:cNvPr>
            <p:cNvSpPr/>
            <p:nvPr/>
          </p:nvSpPr>
          <p:spPr>
            <a:xfrm>
              <a:off x="1230630" y="839937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2244E4C-0AE6-F1FA-5367-DAFD0D049A76}"/>
                </a:ext>
              </a:extLst>
            </p:cNvPr>
            <p:cNvSpPr/>
            <p:nvPr/>
          </p:nvSpPr>
          <p:spPr>
            <a:xfrm>
              <a:off x="1230630" y="969858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4B40A27-8E61-8242-DEC2-F1AE604F7FD1}"/>
                </a:ext>
              </a:extLst>
            </p:cNvPr>
            <p:cNvSpPr/>
            <p:nvPr/>
          </p:nvSpPr>
          <p:spPr>
            <a:xfrm>
              <a:off x="1230630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65C460-3410-9B13-F7DA-78100957511E}"/>
                </a:ext>
              </a:extLst>
            </p:cNvPr>
            <p:cNvSpPr/>
            <p:nvPr/>
          </p:nvSpPr>
          <p:spPr>
            <a:xfrm>
              <a:off x="1230630" y="1316187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DD5A3E5-986E-2087-B14A-5B47787030E5}"/>
                </a:ext>
              </a:extLst>
            </p:cNvPr>
            <p:cNvSpPr/>
            <p:nvPr/>
          </p:nvSpPr>
          <p:spPr>
            <a:xfrm>
              <a:off x="1230630" y="1489351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CA6E156-F36E-C5E6-7A7C-6720D78AD6CA}"/>
                </a:ext>
              </a:extLst>
            </p:cNvPr>
            <p:cNvSpPr/>
            <p:nvPr/>
          </p:nvSpPr>
          <p:spPr>
            <a:xfrm>
              <a:off x="1230630" y="1662516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3FD5C69-F185-C142-F1E2-CC1744C461EC}"/>
                </a:ext>
              </a:extLst>
            </p:cNvPr>
            <p:cNvSpPr/>
            <p:nvPr/>
          </p:nvSpPr>
          <p:spPr>
            <a:xfrm>
              <a:off x="1230630" y="1879019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F28839-6F94-07A3-43F9-CB0D6AC4CD53}"/>
                </a:ext>
              </a:extLst>
            </p:cNvPr>
            <p:cNvSpPr/>
            <p:nvPr/>
          </p:nvSpPr>
          <p:spPr>
            <a:xfrm>
              <a:off x="1273873" y="839937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E7588A-008B-F981-6925-4A7C2BFDC40D}"/>
                </a:ext>
              </a:extLst>
            </p:cNvPr>
            <p:cNvSpPr/>
            <p:nvPr/>
          </p:nvSpPr>
          <p:spPr>
            <a:xfrm>
              <a:off x="1273873" y="1013101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C614EE3-3DC1-B7C0-BFA4-6371392A6809}"/>
                </a:ext>
              </a:extLst>
            </p:cNvPr>
            <p:cNvSpPr/>
            <p:nvPr/>
          </p:nvSpPr>
          <p:spPr>
            <a:xfrm>
              <a:off x="1273873" y="1143022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83682AE-6E31-A0E3-CE84-3FF6D18C274A}"/>
                </a:ext>
              </a:extLst>
            </p:cNvPr>
            <p:cNvSpPr/>
            <p:nvPr/>
          </p:nvSpPr>
          <p:spPr>
            <a:xfrm>
              <a:off x="1273873" y="135943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C385D-4A99-B0B9-2DB7-7AE879670ACA}"/>
                </a:ext>
              </a:extLst>
            </p:cNvPr>
            <p:cNvSpPr/>
            <p:nvPr/>
          </p:nvSpPr>
          <p:spPr>
            <a:xfrm>
              <a:off x="1273873" y="1489351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2C4059B-BD19-176A-D6F9-F6AFB41FBB80}"/>
                </a:ext>
              </a:extLst>
            </p:cNvPr>
            <p:cNvSpPr/>
            <p:nvPr/>
          </p:nvSpPr>
          <p:spPr>
            <a:xfrm>
              <a:off x="1273873" y="1575933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616604F-348D-7EB8-AAAB-9F2334129039}"/>
                </a:ext>
              </a:extLst>
            </p:cNvPr>
            <p:cNvSpPr/>
            <p:nvPr/>
          </p:nvSpPr>
          <p:spPr>
            <a:xfrm>
              <a:off x="1273873" y="1749098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7866EE8-9CCE-C5E0-ED81-7D617A6DAAB5}"/>
                </a:ext>
              </a:extLst>
            </p:cNvPr>
            <p:cNvSpPr/>
            <p:nvPr/>
          </p:nvSpPr>
          <p:spPr>
            <a:xfrm>
              <a:off x="1273873" y="1879019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56F1F6D-B188-753F-1F42-35D874D9841B}"/>
                </a:ext>
              </a:extLst>
            </p:cNvPr>
            <p:cNvSpPr/>
            <p:nvPr/>
          </p:nvSpPr>
          <p:spPr>
            <a:xfrm>
              <a:off x="1317212" y="1013101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284BE29-BAA0-E175-4EB8-7F970B0E1456}"/>
                </a:ext>
              </a:extLst>
            </p:cNvPr>
            <p:cNvSpPr/>
            <p:nvPr/>
          </p:nvSpPr>
          <p:spPr>
            <a:xfrm>
              <a:off x="1317212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DB23216-2FA2-FF78-F5B9-0A94CD78F8E7}"/>
                </a:ext>
              </a:extLst>
            </p:cNvPr>
            <p:cNvSpPr/>
            <p:nvPr/>
          </p:nvSpPr>
          <p:spPr>
            <a:xfrm>
              <a:off x="1317212" y="1186266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4D1481F-54D5-E208-1339-EF36897C5DB8}"/>
                </a:ext>
              </a:extLst>
            </p:cNvPr>
            <p:cNvSpPr/>
            <p:nvPr/>
          </p:nvSpPr>
          <p:spPr>
            <a:xfrm>
              <a:off x="1317212" y="1316187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8B28714-33F3-D70E-C061-10390620EB29}"/>
                </a:ext>
              </a:extLst>
            </p:cNvPr>
            <p:cNvSpPr/>
            <p:nvPr/>
          </p:nvSpPr>
          <p:spPr>
            <a:xfrm>
              <a:off x="1317212" y="153269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9B48258-FE2A-6535-79F0-FF92C93994D7}"/>
                </a:ext>
              </a:extLst>
            </p:cNvPr>
            <p:cNvSpPr/>
            <p:nvPr/>
          </p:nvSpPr>
          <p:spPr>
            <a:xfrm>
              <a:off x="1317212" y="1575933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8BB0FE8-1A8B-8E78-0DBC-B8D25731042A}"/>
                </a:ext>
              </a:extLst>
            </p:cNvPr>
            <p:cNvSpPr/>
            <p:nvPr/>
          </p:nvSpPr>
          <p:spPr>
            <a:xfrm>
              <a:off x="1317212" y="1705854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83D8809-2FE0-0523-FFB1-9F374D54BDFB}"/>
                </a:ext>
              </a:extLst>
            </p:cNvPr>
            <p:cNvSpPr/>
            <p:nvPr/>
          </p:nvSpPr>
          <p:spPr>
            <a:xfrm>
              <a:off x="1317212" y="1835680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403B82D-E9BA-20D7-06BA-13B2033AC61A}"/>
                </a:ext>
              </a:extLst>
            </p:cNvPr>
            <p:cNvSpPr/>
            <p:nvPr/>
          </p:nvSpPr>
          <p:spPr>
            <a:xfrm>
              <a:off x="1360455" y="1272848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68F8AE1-1232-96F8-4113-14A14346DEAC}"/>
                </a:ext>
              </a:extLst>
            </p:cNvPr>
            <p:cNvSpPr/>
            <p:nvPr/>
          </p:nvSpPr>
          <p:spPr>
            <a:xfrm>
              <a:off x="1360455" y="135943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6364BFA-F2AC-5338-3203-A5E82F28AB45}"/>
                </a:ext>
              </a:extLst>
            </p:cNvPr>
            <p:cNvSpPr/>
            <p:nvPr/>
          </p:nvSpPr>
          <p:spPr>
            <a:xfrm>
              <a:off x="1360455" y="1446108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4798711-846C-8423-B038-E64F7B781B8F}"/>
                </a:ext>
              </a:extLst>
            </p:cNvPr>
            <p:cNvSpPr/>
            <p:nvPr/>
          </p:nvSpPr>
          <p:spPr>
            <a:xfrm>
              <a:off x="1360455" y="153269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A1DF698-77D5-5211-17B2-C0717AE3319A}"/>
                </a:ext>
              </a:extLst>
            </p:cNvPr>
            <p:cNvSpPr/>
            <p:nvPr/>
          </p:nvSpPr>
          <p:spPr>
            <a:xfrm>
              <a:off x="1360455" y="1705854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4D01AC-4DDF-0532-37D1-825F91F7F8BC}"/>
                </a:ext>
              </a:extLst>
            </p:cNvPr>
            <p:cNvSpPr/>
            <p:nvPr/>
          </p:nvSpPr>
          <p:spPr>
            <a:xfrm>
              <a:off x="1403794" y="839937"/>
              <a:ext cx="43243" cy="259746"/>
            </a:xfrm>
            <a:custGeom>
              <a:avLst/>
              <a:gdLst>
                <a:gd name="connsiteX0" fmla="*/ 0 w 43243"/>
                <a:gd name="connsiteY0" fmla="*/ 0 h 259746"/>
                <a:gd name="connsiteX1" fmla="*/ 43244 w 43243"/>
                <a:gd name="connsiteY1" fmla="*/ 0 h 259746"/>
                <a:gd name="connsiteX2" fmla="*/ 43244 w 43243"/>
                <a:gd name="connsiteY2" fmla="*/ 259747 h 259746"/>
                <a:gd name="connsiteX3" fmla="*/ 0 w 43243"/>
                <a:gd name="connsiteY3" fmla="*/ 259747 h 25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259746">
                  <a:moveTo>
                    <a:pt x="0" y="0"/>
                  </a:moveTo>
                  <a:lnTo>
                    <a:pt x="43244" y="0"/>
                  </a:lnTo>
                  <a:lnTo>
                    <a:pt x="43244" y="259747"/>
                  </a:lnTo>
                  <a:lnTo>
                    <a:pt x="0" y="259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9F19623-6931-8CCA-C1F3-8B528A2425BF}"/>
                </a:ext>
              </a:extLst>
            </p:cNvPr>
            <p:cNvSpPr/>
            <p:nvPr/>
          </p:nvSpPr>
          <p:spPr>
            <a:xfrm>
              <a:off x="1403794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ACAA208-531D-2DB1-83E0-15FFF542C441}"/>
                </a:ext>
              </a:extLst>
            </p:cNvPr>
            <p:cNvSpPr/>
            <p:nvPr/>
          </p:nvSpPr>
          <p:spPr>
            <a:xfrm>
              <a:off x="1403794" y="1229604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ACDD65C-0306-859E-9A01-F2DBFD937BCE}"/>
                </a:ext>
              </a:extLst>
            </p:cNvPr>
            <p:cNvSpPr/>
            <p:nvPr/>
          </p:nvSpPr>
          <p:spPr>
            <a:xfrm>
              <a:off x="1403794" y="1316187"/>
              <a:ext cx="43243" cy="259746"/>
            </a:xfrm>
            <a:custGeom>
              <a:avLst/>
              <a:gdLst>
                <a:gd name="connsiteX0" fmla="*/ 0 w 43243"/>
                <a:gd name="connsiteY0" fmla="*/ 0 h 259746"/>
                <a:gd name="connsiteX1" fmla="*/ 43244 w 43243"/>
                <a:gd name="connsiteY1" fmla="*/ 0 h 259746"/>
                <a:gd name="connsiteX2" fmla="*/ 43244 w 43243"/>
                <a:gd name="connsiteY2" fmla="*/ 259747 h 259746"/>
                <a:gd name="connsiteX3" fmla="*/ 0 w 43243"/>
                <a:gd name="connsiteY3" fmla="*/ 259747 h 25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259746">
                  <a:moveTo>
                    <a:pt x="0" y="0"/>
                  </a:moveTo>
                  <a:lnTo>
                    <a:pt x="43244" y="0"/>
                  </a:lnTo>
                  <a:lnTo>
                    <a:pt x="43244" y="259747"/>
                  </a:lnTo>
                  <a:lnTo>
                    <a:pt x="0" y="259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6579BDC-25DE-C312-AAD6-39D2B03B0BB1}"/>
                </a:ext>
              </a:extLst>
            </p:cNvPr>
            <p:cNvSpPr/>
            <p:nvPr/>
          </p:nvSpPr>
          <p:spPr>
            <a:xfrm>
              <a:off x="1403794" y="1619272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8B5C0D-B929-9B99-5E6F-2CFF11A99925}"/>
                </a:ext>
              </a:extLst>
            </p:cNvPr>
            <p:cNvSpPr/>
            <p:nvPr/>
          </p:nvSpPr>
          <p:spPr>
            <a:xfrm>
              <a:off x="1403794" y="1705854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CABD016-14EE-16F1-D99D-24B1A20DD59D}"/>
                </a:ext>
              </a:extLst>
            </p:cNvPr>
            <p:cNvSpPr/>
            <p:nvPr/>
          </p:nvSpPr>
          <p:spPr>
            <a:xfrm>
              <a:off x="1403794" y="183568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8601D0F-288E-6249-E04C-7C24101C23CC}"/>
                </a:ext>
              </a:extLst>
            </p:cNvPr>
            <p:cNvSpPr/>
            <p:nvPr/>
          </p:nvSpPr>
          <p:spPr>
            <a:xfrm>
              <a:off x="1447038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D69C859-CA80-F4E1-E8E9-1572BEEFBD5B}"/>
                </a:ext>
              </a:extLst>
            </p:cNvPr>
            <p:cNvSpPr/>
            <p:nvPr/>
          </p:nvSpPr>
          <p:spPr>
            <a:xfrm>
              <a:off x="1447038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7694AFC-462D-6AD1-9A53-FA3C13FF4A6E}"/>
                </a:ext>
              </a:extLst>
            </p:cNvPr>
            <p:cNvSpPr/>
            <p:nvPr/>
          </p:nvSpPr>
          <p:spPr>
            <a:xfrm>
              <a:off x="1447038" y="1272848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AF3A79C-2D33-F481-2F5C-615175BD461B}"/>
                </a:ext>
              </a:extLst>
            </p:cNvPr>
            <p:cNvSpPr/>
            <p:nvPr/>
          </p:nvSpPr>
          <p:spPr>
            <a:xfrm>
              <a:off x="1447038" y="135943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E39708-8C5E-65F4-FE21-F0738BBBED83}"/>
                </a:ext>
              </a:extLst>
            </p:cNvPr>
            <p:cNvSpPr/>
            <p:nvPr/>
          </p:nvSpPr>
          <p:spPr>
            <a:xfrm>
              <a:off x="1447038" y="1446108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0CC7183-9157-4042-3A82-011EE3ADA897}"/>
                </a:ext>
              </a:extLst>
            </p:cNvPr>
            <p:cNvSpPr/>
            <p:nvPr/>
          </p:nvSpPr>
          <p:spPr>
            <a:xfrm>
              <a:off x="1447038" y="153269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197E327-479A-350A-5E71-C67116F84164}"/>
                </a:ext>
              </a:extLst>
            </p:cNvPr>
            <p:cNvSpPr/>
            <p:nvPr/>
          </p:nvSpPr>
          <p:spPr>
            <a:xfrm>
              <a:off x="1447038" y="1705854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6F19BDD-D4DA-7988-73E9-FF84BBF81C57}"/>
                </a:ext>
              </a:extLst>
            </p:cNvPr>
            <p:cNvSpPr/>
            <p:nvPr/>
          </p:nvSpPr>
          <p:spPr>
            <a:xfrm>
              <a:off x="1447038" y="1879019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19525A8-10D4-13EA-C639-7C685F1D7F4D}"/>
                </a:ext>
              </a:extLst>
            </p:cNvPr>
            <p:cNvSpPr/>
            <p:nvPr/>
          </p:nvSpPr>
          <p:spPr>
            <a:xfrm>
              <a:off x="1490376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5503F40-2A97-FF55-9E7A-970A272208B6}"/>
                </a:ext>
              </a:extLst>
            </p:cNvPr>
            <p:cNvSpPr/>
            <p:nvPr/>
          </p:nvSpPr>
          <p:spPr>
            <a:xfrm>
              <a:off x="1490376" y="926519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B8B89B8-01D0-53AC-E0D9-B2FD0DF214DC}"/>
                </a:ext>
              </a:extLst>
            </p:cNvPr>
            <p:cNvSpPr/>
            <p:nvPr/>
          </p:nvSpPr>
          <p:spPr>
            <a:xfrm>
              <a:off x="1490376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D0BDC5D-E2A5-B9E6-4040-1844EB0BD77C}"/>
                </a:ext>
              </a:extLst>
            </p:cNvPr>
            <p:cNvSpPr/>
            <p:nvPr/>
          </p:nvSpPr>
          <p:spPr>
            <a:xfrm>
              <a:off x="1490376" y="1186266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343A50-EF54-06C3-0492-2EB2196026DF}"/>
                </a:ext>
              </a:extLst>
            </p:cNvPr>
            <p:cNvSpPr/>
            <p:nvPr/>
          </p:nvSpPr>
          <p:spPr>
            <a:xfrm>
              <a:off x="1490376" y="1489351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19D6704-C7A1-4E46-6919-285A8EF9D30F}"/>
                </a:ext>
              </a:extLst>
            </p:cNvPr>
            <p:cNvSpPr/>
            <p:nvPr/>
          </p:nvSpPr>
          <p:spPr>
            <a:xfrm>
              <a:off x="1490376" y="1575933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0D5D6F4-578A-5D6F-8142-BC24BE3B336A}"/>
                </a:ext>
              </a:extLst>
            </p:cNvPr>
            <p:cNvSpPr/>
            <p:nvPr/>
          </p:nvSpPr>
          <p:spPr>
            <a:xfrm>
              <a:off x="1490376" y="1705854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67C6C93-1939-6408-E7C8-C0CDCFC68286}"/>
                </a:ext>
              </a:extLst>
            </p:cNvPr>
            <p:cNvSpPr/>
            <p:nvPr/>
          </p:nvSpPr>
          <p:spPr>
            <a:xfrm>
              <a:off x="1490376" y="1835680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D9EC96E-F8B4-C5EF-D954-0AF2F2DE31CE}"/>
                </a:ext>
              </a:extLst>
            </p:cNvPr>
            <p:cNvSpPr/>
            <p:nvPr/>
          </p:nvSpPr>
          <p:spPr>
            <a:xfrm>
              <a:off x="1533620" y="839937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7F31AA3-52B9-7DBD-CCF4-634141D81654}"/>
                </a:ext>
              </a:extLst>
            </p:cNvPr>
            <p:cNvSpPr/>
            <p:nvPr/>
          </p:nvSpPr>
          <p:spPr>
            <a:xfrm>
              <a:off x="1533620" y="926519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5889068-ECCB-1EF2-E845-04354AEEC7DF}"/>
                </a:ext>
              </a:extLst>
            </p:cNvPr>
            <p:cNvSpPr/>
            <p:nvPr/>
          </p:nvSpPr>
          <p:spPr>
            <a:xfrm>
              <a:off x="1533620" y="109968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3BE4717-A5BD-9B31-2065-DEDAD95B2484}"/>
                </a:ext>
              </a:extLst>
            </p:cNvPr>
            <p:cNvSpPr/>
            <p:nvPr/>
          </p:nvSpPr>
          <p:spPr>
            <a:xfrm>
              <a:off x="1533620" y="1359430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90F7B62-A449-E401-BD64-CEA626BAEEFE}"/>
                </a:ext>
              </a:extLst>
            </p:cNvPr>
            <p:cNvSpPr/>
            <p:nvPr/>
          </p:nvSpPr>
          <p:spPr>
            <a:xfrm>
              <a:off x="1533620" y="153269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4AAC8EF-271A-6B9A-E270-112D9E09F193}"/>
                </a:ext>
              </a:extLst>
            </p:cNvPr>
            <p:cNvSpPr/>
            <p:nvPr/>
          </p:nvSpPr>
          <p:spPr>
            <a:xfrm>
              <a:off x="1533620" y="1575933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7BE591E-DF89-5167-8FA8-3BE7EC9E3886}"/>
                </a:ext>
              </a:extLst>
            </p:cNvPr>
            <p:cNvSpPr/>
            <p:nvPr/>
          </p:nvSpPr>
          <p:spPr>
            <a:xfrm>
              <a:off x="1533620" y="1705854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9504CE6-3C54-8BA8-93F4-9B1698CD7B4C}"/>
                </a:ext>
              </a:extLst>
            </p:cNvPr>
            <p:cNvSpPr/>
            <p:nvPr/>
          </p:nvSpPr>
          <p:spPr>
            <a:xfrm>
              <a:off x="1533620" y="1835680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5F19CD5-34FA-1730-B9B9-876A5F84C8DF}"/>
                </a:ext>
              </a:extLst>
            </p:cNvPr>
            <p:cNvSpPr/>
            <p:nvPr/>
          </p:nvSpPr>
          <p:spPr>
            <a:xfrm>
              <a:off x="1576959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1AC3AD3-A3D6-8E58-82B5-82BE8C44773B}"/>
                </a:ext>
              </a:extLst>
            </p:cNvPr>
            <p:cNvSpPr/>
            <p:nvPr/>
          </p:nvSpPr>
          <p:spPr>
            <a:xfrm>
              <a:off x="1576959" y="926519"/>
              <a:ext cx="43243" cy="129921"/>
            </a:xfrm>
            <a:custGeom>
              <a:avLst/>
              <a:gdLst>
                <a:gd name="connsiteX0" fmla="*/ 0 w 43243"/>
                <a:gd name="connsiteY0" fmla="*/ 0 h 129921"/>
                <a:gd name="connsiteX1" fmla="*/ 43244 w 43243"/>
                <a:gd name="connsiteY1" fmla="*/ 0 h 129921"/>
                <a:gd name="connsiteX2" fmla="*/ 43244 w 43243"/>
                <a:gd name="connsiteY2" fmla="*/ 129921 h 129921"/>
                <a:gd name="connsiteX3" fmla="*/ 0 w 43243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129921">
                  <a:moveTo>
                    <a:pt x="0" y="0"/>
                  </a:moveTo>
                  <a:lnTo>
                    <a:pt x="43244" y="0"/>
                  </a:lnTo>
                  <a:lnTo>
                    <a:pt x="43244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30CA760-3076-1C6D-C046-DA23471C5FBB}"/>
                </a:ext>
              </a:extLst>
            </p:cNvPr>
            <p:cNvSpPr/>
            <p:nvPr/>
          </p:nvSpPr>
          <p:spPr>
            <a:xfrm>
              <a:off x="1576959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1FFE156-A554-AE73-4242-AB2A50A47BCC}"/>
                </a:ext>
              </a:extLst>
            </p:cNvPr>
            <p:cNvSpPr/>
            <p:nvPr/>
          </p:nvSpPr>
          <p:spPr>
            <a:xfrm>
              <a:off x="1576959" y="1272848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1D112F9-E8F7-B7AC-2A6B-BC3F3B19F61C}"/>
                </a:ext>
              </a:extLst>
            </p:cNvPr>
            <p:cNvSpPr/>
            <p:nvPr/>
          </p:nvSpPr>
          <p:spPr>
            <a:xfrm>
              <a:off x="1576959" y="1446108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DDFDF32-D474-3045-6766-1720BA363F70}"/>
                </a:ext>
              </a:extLst>
            </p:cNvPr>
            <p:cNvSpPr/>
            <p:nvPr/>
          </p:nvSpPr>
          <p:spPr>
            <a:xfrm>
              <a:off x="1576959" y="1749098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7B5718D-067D-ED52-CEC4-A6139AE15B4D}"/>
                </a:ext>
              </a:extLst>
            </p:cNvPr>
            <p:cNvSpPr/>
            <p:nvPr/>
          </p:nvSpPr>
          <p:spPr>
            <a:xfrm>
              <a:off x="1620202" y="839937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E87711A-1AC5-2F4C-77C5-1294541D4E7E}"/>
                </a:ext>
              </a:extLst>
            </p:cNvPr>
            <p:cNvSpPr/>
            <p:nvPr/>
          </p:nvSpPr>
          <p:spPr>
            <a:xfrm>
              <a:off x="1620202" y="1099683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9B40A76-8725-0E66-EF2D-A2D7A526A841}"/>
                </a:ext>
              </a:extLst>
            </p:cNvPr>
            <p:cNvSpPr/>
            <p:nvPr/>
          </p:nvSpPr>
          <p:spPr>
            <a:xfrm>
              <a:off x="1620202" y="1186266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7DF7261-F84F-3FDA-A55E-3230CD4E534A}"/>
                </a:ext>
              </a:extLst>
            </p:cNvPr>
            <p:cNvSpPr/>
            <p:nvPr/>
          </p:nvSpPr>
          <p:spPr>
            <a:xfrm>
              <a:off x="1620202" y="1272848"/>
              <a:ext cx="43243" cy="43243"/>
            </a:xfrm>
            <a:custGeom>
              <a:avLst/>
              <a:gdLst>
                <a:gd name="connsiteX0" fmla="*/ 0 w 43243"/>
                <a:gd name="connsiteY0" fmla="*/ 0 h 43243"/>
                <a:gd name="connsiteX1" fmla="*/ 43244 w 43243"/>
                <a:gd name="connsiteY1" fmla="*/ 0 h 43243"/>
                <a:gd name="connsiteX2" fmla="*/ 43244 w 43243"/>
                <a:gd name="connsiteY2" fmla="*/ 43244 h 43243"/>
                <a:gd name="connsiteX3" fmla="*/ 0 w 43243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243">
                  <a:moveTo>
                    <a:pt x="0" y="0"/>
                  </a:moveTo>
                  <a:lnTo>
                    <a:pt x="43244" y="0"/>
                  </a:lnTo>
                  <a:lnTo>
                    <a:pt x="43244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60BFE91-6196-4EC4-0A66-ACD5733D214B}"/>
                </a:ext>
              </a:extLst>
            </p:cNvPr>
            <p:cNvSpPr/>
            <p:nvPr/>
          </p:nvSpPr>
          <p:spPr>
            <a:xfrm>
              <a:off x="1620202" y="1316187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FD45F1B-3384-42A5-6925-88EF4B2393C3}"/>
                </a:ext>
              </a:extLst>
            </p:cNvPr>
            <p:cNvSpPr/>
            <p:nvPr/>
          </p:nvSpPr>
          <p:spPr>
            <a:xfrm>
              <a:off x="1620202" y="1446108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47C9E18-1953-EC95-8B8B-D9B055C8DC1E}"/>
                </a:ext>
              </a:extLst>
            </p:cNvPr>
            <p:cNvSpPr/>
            <p:nvPr/>
          </p:nvSpPr>
          <p:spPr>
            <a:xfrm>
              <a:off x="1620202" y="1575933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FC5E09E-825E-D361-446C-EF1804A12304}"/>
                </a:ext>
              </a:extLst>
            </p:cNvPr>
            <p:cNvSpPr/>
            <p:nvPr/>
          </p:nvSpPr>
          <p:spPr>
            <a:xfrm>
              <a:off x="1620202" y="1705854"/>
              <a:ext cx="43243" cy="43338"/>
            </a:xfrm>
            <a:custGeom>
              <a:avLst/>
              <a:gdLst>
                <a:gd name="connsiteX0" fmla="*/ 0 w 43243"/>
                <a:gd name="connsiteY0" fmla="*/ 0 h 43338"/>
                <a:gd name="connsiteX1" fmla="*/ 43244 w 43243"/>
                <a:gd name="connsiteY1" fmla="*/ 0 h 43338"/>
                <a:gd name="connsiteX2" fmla="*/ 43244 w 43243"/>
                <a:gd name="connsiteY2" fmla="*/ 43339 h 43338"/>
                <a:gd name="connsiteX3" fmla="*/ 0 w 43243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43338">
                  <a:moveTo>
                    <a:pt x="0" y="0"/>
                  </a:moveTo>
                  <a:lnTo>
                    <a:pt x="43244" y="0"/>
                  </a:lnTo>
                  <a:lnTo>
                    <a:pt x="43244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22E1F0B-D6F6-64CE-F87F-2766DE758308}"/>
                </a:ext>
              </a:extLst>
            </p:cNvPr>
            <p:cNvSpPr/>
            <p:nvPr/>
          </p:nvSpPr>
          <p:spPr>
            <a:xfrm>
              <a:off x="1620202" y="1835680"/>
              <a:ext cx="43243" cy="86582"/>
            </a:xfrm>
            <a:custGeom>
              <a:avLst/>
              <a:gdLst>
                <a:gd name="connsiteX0" fmla="*/ 0 w 43243"/>
                <a:gd name="connsiteY0" fmla="*/ 0 h 86582"/>
                <a:gd name="connsiteX1" fmla="*/ 43244 w 43243"/>
                <a:gd name="connsiteY1" fmla="*/ 0 h 86582"/>
                <a:gd name="connsiteX2" fmla="*/ 43244 w 43243"/>
                <a:gd name="connsiteY2" fmla="*/ 86582 h 86582"/>
                <a:gd name="connsiteX3" fmla="*/ 0 w 43243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" h="86582">
                  <a:moveTo>
                    <a:pt x="0" y="0"/>
                  </a:moveTo>
                  <a:lnTo>
                    <a:pt x="43244" y="0"/>
                  </a:lnTo>
                  <a:lnTo>
                    <a:pt x="43244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F4FBED1-FF79-03CD-57A2-F0CDDA59EEF4}"/>
                </a:ext>
              </a:extLst>
            </p:cNvPr>
            <p:cNvSpPr/>
            <p:nvPr/>
          </p:nvSpPr>
          <p:spPr>
            <a:xfrm>
              <a:off x="1663541" y="839937"/>
              <a:ext cx="43338" cy="259746"/>
            </a:xfrm>
            <a:custGeom>
              <a:avLst/>
              <a:gdLst>
                <a:gd name="connsiteX0" fmla="*/ 0 w 43338"/>
                <a:gd name="connsiteY0" fmla="*/ 0 h 259746"/>
                <a:gd name="connsiteX1" fmla="*/ 43339 w 43338"/>
                <a:gd name="connsiteY1" fmla="*/ 0 h 259746"/>
                <a:gd name="connsiteX2" fmla="*/ 43339 w 43338"/>
                <a:gd name="connsiteY2" fmla="*/ 259747 h 259746"/>
                <a:gd name="connsiteX3" fmla="*/ 0 w 43338"/>
                <a:gd name="connsiteY3" fmla="*/ 259747 h 25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259746">
                  <a:moveTo>
                    <a:pt x="0" y="0"/>
                  </a:moveTo>
                  <a:lnTo>
                    <a:pt x="43339" y="0"/>
                  </a:lnTo>
                  <a:lnTo>
                    <a:pt x="43339" y="259747"/>
                  </a:lnTo>
                  <a:lnTo>
                    <a:pt x="0" y="259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870C2A1-1BBF-D2CD-7476-4D5C90CC6F15}"/>
                </a:ext>
              </a:extLst>
            </p:cNvPr>
            <p:cNvSpPr/>
            <p:nvPr/>
          </p:nvSpPr>
          <p:spPr>
            <a:xfrm>
              <a:off x="1663541" y="1099683"/>
              <a:ext cx="43338" cy="43243"/>
            </a:xfrm>
            <a:custGeom>
              <a:avLst/>
              <a:gdLst>
                <a:gd name="connsiteX0" fmla="*/ 0 w 43338"/>
                <a:gd name="connsiteY0" fmla="*/ 0 h 43243"/>
                <a:gd name="connsiteX1" fmla="*/ 43339 w 43338"/>
                <a:gd name="connsiteY1" fmla="*/ 0 h 43243"/>
                <a:gd name="connsiteX2" fmla="*/ 43339 w 43338"/>
                <a:gd name="connsiteY2" fmla="*/ 43244 h 43243"/>
                <a:gd name="connsiteX3" fmla="*/ 0 w 43338"/>
                <a:gd name="connsiteY3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243">
                  <a:moveTo>
                    <a:pt x="0" y="0"/>
                  </a:moveTo>
                  <a:lnTo>
                    <a:pt x="43339" y="0"/>
                  </a:lnTo>
                  <a:lnTo>
                    <a:pt x="43339" y="43244"/>
                  </a:lnTo>
                  <a:lnTo>
                    <a:pt x="0" y="432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39D8056-88EA-6E1E-0180-C76CF8156AF0}"/>
                </a:ext>
              </a:extLst>
            </p:cNvPr>
            <p:cNvSpPr/>
            <p:nvPr/>
          </p:nvSpPr>
          <p:spPr>
            <a:xfrm>
              <a:off x="1663541" y="1229604"/>
              <a:ext cx="43338" cy="86582"/>
            </a:xfrm>
            <a:custGeom>
              <a:avLst/>
              <a:gdLst>
                <a:gd name="connsiteX0" fmla="*/ 0 w 43338"/>
                <a:gd name="connsiteY0" fmla="*/ 0 h 86582"/>
                <a:gd name="connsiteX1" fmla="*/ 43339 w 43338"/>
                <a:gd name="connsiteY1" fmla="*/ 0 h 86582"/>
                <a:gd name="connsiteX2" fmla="*/ 43339 w 43338"/>
                <a:gd name="connsiteY2" fmla="*/ 86582 h 86582"/>
                <a:gd name="connsiteX3" fmla="*/ 0 w 43338"/>
                <a:gd name="connsiteY3" fmla="*/ 86582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86582">
                  <a:moveTo>
                    <a:pt x="0" y="0"/>
                  </a:moveTo>
                  <a:lnTo>
                    <a:pt x="43339" y="0"/>
                  </a:lnTo>
                  <a:lnTo>
                    <a:pt x="43339" y="86582"/>
                  </a:lnTo>
                  <a:lnTo>
                    <a:pt x="0" y="8658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0BDCA09-A311-FF0E-2F6C-B2878C25BB2A}"/>
                </a:ext>
              </a:extLst>
            </p:cNvPr>
            <p:cNvSpPr/>
            <p:nvPr/>
          </p:nvSpPr>
          <p:spPr>
            <a:xfrm>
              <a:off x="1663541" y="1359430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4E8686F-95AD-E7B2-5FBF-02D49D492C57}"/>
                </a:ext>
              </a:extLst>
            </p:cNvPr>
            <p:cNvSpPr/>
            <p:nvPr/>
          </p:nvSpPr>
          <p:spPr>
            <a:xfrm>
              <a:off x="1663541" y="1575933"/>
              <a:ext cx="43338" cy="129921"/>
            </a:xfrm>
            <a:custGeom>
              <a:avLst/>
              <a:gdLst>
                <a:gd name="connsiteX0" fmla="*/ 0 w 43338"/>
                <a:gd name="connsiteY0" fmla="*/ 0 h 129921"/>
                <a:gd name="connsiteX1" fmla="*/ 43339 w 43338"/>
                <a:gd name="connsiteY1" fmla="*/ 0 h 129921"/>
                <a:gd name="connsiteX2" fmla="*/ 43339 w 43338"/>
                <a:gd name="connsiteY2" fmla="*/ 129921 h 129921"/>
                <a:gd name="connsiteX3" fmla="*/ 0 w 43338"/>
                <a:gd name="connsiteY3" fmla="*/ 129921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29921">
                  <a:moveTo>
                    <a:pt x="0" y="0"/>
                  </a:moveTo>
                  <a:lnTo>
                    <a:pt x="43339" y="0"/>
                  </a:lnTo>
                  <a:lnTo>
                    <a:pt x="43339" y="129921"/>
                  </a:lnTo>
                  <a:lnTo>
                    <a:pt x="0" y="1299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621BDB6-A4EC-DC0D-B938-29EE6098072E}"/>
                </a:ext>
              </a:extLst>
            </p:cNvPr>
            <p:cNvSpPr/>
            <p:nvPr/>
          </p:nvSpPr>
          <p:spPr>
            <a:xfrm>
              <a:off x="1663541" y="1705854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E1A30B1-1642-A36A-9DE7-0734B30F107E}"/>
                </a:ext>
              </a:extLst>
            </p:cNvPr>
            <p:cNvSpPr/>
            <p:nvPr/>
          </p:nvSpPr>
          <p:spPr>
            <a:xfrm>
              <a:off x="1663541" y="1792437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1C91A41-8790-F9E0-6034-43CE145C119F}"/>
                </a:ext>
              </a:extLst>
            </p:cNvPr>
            <p:cNvSpPr/>
            <p:nvPr/>
          </p:nvSpPr>
          <p:spPr>
            <a:xfrm>
              <a:off x="1663541" y="1879019"/>
              <a:ext cx="43338" cy="43338"/>
            </a:xfrm>
            <a:custGeom>
              <a:avLst/>
              <a:gdLst>
                <a:gd name="connsiteX0" fmla="*/ 0 w 43338"/>
                <a:gd name="connsiteY0" fmla="*/ 0 h 43338"/>
                <a:gd name="connsiteX1" fmla="*/ 43339 w 43338"/>
                <a:gd name="connsiteY1" fmla="*/ 0 h 43338"/>
                <a:gd name="connsiteX2" fmla="*/ 43339 w 43338"/>
                <a:gd name="connsiteY2" fmla="*/ 43339 h 43338"/>
                <a:gd name="connsiteX3" fmla="*/ 0 w 43338"/>
                <a:gd name="connsiteY3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43338">
                  <a:moveTo>
                    <a:pt x="0" y="0"/>
                  </a:moveTo>
                  <a:lnTo>
                    <a:pt x="43339" y="0"/>
                  </a:lnTo>
                  <a:lnTo>
                    <a:pt x="43339" y="43339"/>
                  </a:lnTo>
                  <a:lnTo>
                    <a:pt x="0" y="433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905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B98F84-4775-DB5B-3D35-9C472AE614E3}"/>
              </a:ext>
            </a:extLst>
          </p:cNvPr>
          <p:cNvSpPr/>
          <p:nvPr userDrawn="1"/>
        </p:nvSpPr>
        <p:spPr>
          <a:xfrm>
            <a:off x="0" y="1916113"/>
            <a:ext cx="12192000" cy="4941887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ED9A6E9E-46D2-B9BC-AC05-61CE4FBFA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916113"/>
            <a:ext cx="11522075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00825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it-I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8BFB5E-9AD5-E3CF-AE93-9C6F19EE0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9648" y="333376"/>
            <a:ext cx="227388" cy="9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A173FB-B50E-F2C7-5A74-756832EAC226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7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- 2 colum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B98F84-4775-DB5B-3D35-9C472AE614E3}"/>
              </a:ext>
            </a:extLst>
          </p:cNvPr>
          <p:cNvSpPr/>
          <p:nvPr userDrawn="1"/>
        </p:nvSpPr>
        <p:spPr>
          <a:xfrm>
            <a:off x="0" y="1916113"/>
            <a:ext cx="12192000" cy="4941887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ED9A6E9E-46D2-B9BC-AC05-61CE4FBFA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2789499"/>
            <a:ext cx="11522075" cy="3171463"/>
          </a:xfrm>
          <a:prstGeom prst="rect">
            <a:avLst/>
          </a:prstGeom>
        </p:spPr>
        <p:txBody>
          <a:bodyPr vert="horz" numCol="2" spcCol="576000" anchor="t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00825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it-I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8BFB5E-9AD5-E3CF-AE93-9C6F19EE0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9648" y="333376"/>
            <a:ext cx="227388" cy="9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A173FB-B50E-F2C7-5A74-756832EAC226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1454F6-6A71-38F9-EAD2-D16B4F4330A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5722"/>
            <a:ext cx="0" cy="4308903"/>
          </a:xfrm>
          <a:prstGeom prst="line">
            <a:avLst/>
          </a:prstGeom>
          <a:ln w="6350">
            <a:solidFill>
              <a:srgbClr val="007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54C992-672C-0ADD-C972-E7952EBE2E1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5722"/>
            <a:ext cx="0" cy="430890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ED9A6E9E-46D2-B9BC-AC05-61CE4FBFA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916113"/>
            <a:ext cx="5761037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333376"/>
            <a:ext cx="6411276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38828213-3D41-C94E-2B36-9D21BF6124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46239" y="0"/>
            <a:ext cx="5445761" cy="6858000"/>
          </a:xfrm>
          <a:prstGeom prst="rect">
            <a:avLst/>
          </a:prstGeom>
        </p:spPr>
        <p:txBody>
          <a:bodyPr vert="horz"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927EC-54CA-8D04-E855-34F41BF2D925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FA61520-DBAA-7230-12DC-4DAA7356E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512488" y="497561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4C7E86B-F9CA-3869-0974-ADCF5D0A80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1512488" y="885244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472D8671-7DD6-5DA6-0FA5-F7F6FE323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16112"/>
            <a:ext cx="12191999" cy="4941887"/>
          </a:xfrm>
          <a:prstGeom prst="round2SameRect">
            <a:avLst>
              <a:gd name="adj1" fmla="val 11748"/>
              <a:gd name="adj2" fmla="val 0"/>
            </a:avLst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058386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32949-FC4B-DDBC-08E1-F77A7D7CE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9648" y="333376"/>
            <a:ext cx="227388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298595-AC11-ADE9-7DBE-E89ED2A46EED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F3D949E-04C1-70E6-4788-41573B62DF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598" y="3429000"/>
            <a:ext cx="11522438" cy="3428999"/>
          </a:xfrm>
          <a:prstGeom prst="round2SameRect">
            <a:avLst/>
          </a:prstGeom>
          <a:solidFill>
            <a:srgbClr val="0076A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ED9A6E9E-46D2-B9BC-AC05-61CE4FBFA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54" y="3889094"/>
            <a:ext cx="10594694" cy="2635530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7007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+ image +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6436227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2857DE-139E-8D8E-28BC-B816EC4914C3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84F92CF6-7A10-635C-1D32-4A45D23E4A4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771188" y="0"/>
            <a:ext cx="5420811" cy="6858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33C1FF4-C09C-34CA-BF05-B532598A09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7257327" y="1919511"/>
            <a:ext cx="4934673" cy="4941886"/>
          </a:xfrm>
          <a:prstGeom prst="round1Rect">
            <a:avLst/>
          </a:prstGeom>
          <a:solidFill>
            <a:srgbClr val="0076A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DC1FA063-ED5D-875B-CB80-0CABD757C9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9519" y="2590212"/>
            <a:ext cx="3407519" cy="480906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04D5EE49-CEC2-5ABF-4F57-59A7A38674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2" y="1916113"/>
            <a:ext cx="5761038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28" name="Segnaposto testo 9">
            <a:extLst>
              <a:ext uri="{FF2B5EF4-FFF2-40B4-BE49-F238E27FC236}">
                <a16:creationId xmlns:a16="http://schemas.microsoft.com/office/drawing/2014/main" id="{82DC6CD5-C3C1-63B6-0CB9-564F7A6C2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19" y="4796185"/>
            <a:ext cx="3407519" cy="547002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Segnaposto testo 9">
            <a:extLst>
              <a:ext uri="{FF2B5EF4-FFF2-40B4-BE49-F238E27FC236}">
                <a16:creationId xmlns:a16="http://schemas.microsoft.com/office/drawing/2014/main" id="{45923360-63F3-46CC-A355-3BDE6BFDF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9519" y="3739038"/>
            <a:ext cx="3407519" cy="518610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Segnaposto testo 9">
            <a:extLst>
              <a:ext uri="{FF2B5EF4-FFF2-40B4-BE49-F238E27FC236}">
                <a16:creationId xmlns:a16="http://schemas.microsoft.com/office/drawing/2014/main" id="{63CAB72B-854F-F4D9-4A49-87354589F1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9519" y="5972240"/>
            <a:ext cx="3407519" cy="51305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None/>
              <a:defRPr lang="it-IT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it-IT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2E1C729-2FA9-C8C8-231B-4BF1A45B27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1512488" y="497561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13C067-7E40-D76A-9D11-2AFFD359EC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1512488" y="885244"/>
            <a:ext cx="495502" cy="188952"/>
          </a:xfrm>
          <a:prstGeom prst="triangle">
            <a:avLst>
              <a:gd name="adj" fmla="val 5076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ul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04D5EE49-CEC2-5ABF-4F57-59A7A38674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1" y="1916113"/>
            <a:ext cx="11522073" cy="4608511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b="1" kern="1200" dirty="0" smtClean="0">
                <a:solidFill>
                  <a:srgbClr val="007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7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- 2 colum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11193423" cy="90011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31" name="Picture 2" descr="\\Mac\Home\Desktop\REBRANDING\template pptx\RINA colour RGB-white-pres.png">
            <a:extLst>
              <a:ext uri="{FF2B5EF4-FFF2-40B4-BE49-F238E27FC236}">
                <a16:creationId xmlns:a16="http://schemas.microsoft.com/office/drawing/2014/main" id="{E0840099-4193-A457-2590-2179BF5AF2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9647" y="344288"/>
            <a:ext cx="227388" cy="88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D8DE8-7132-ECC0-F512-68AC6160C24C}"/>
              </a:ext>
            </a:extLst>
          </p:cNvPr>
          <p:cNvSpPr/>
          <p:nvPr userDrawn="1"/>
        </p:nvSpPr>
        <p:spPr>
          <a:xfrm>
            <a:off x="456883" y="-1"/>
            <a:ext cx="811849" cy="180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9">
            <a:extLst>
              <a:ext uri="{FF2B5EF4-FFF2-40B4-BE49-F238E27FC236}">
                <a16:creationId xmlns:a16="http://schemas.microsoft.com/office/drawing/2014/main" id="{899F3DAD-9BDB-31B9-42B8-4E9781334D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2634637"/>
            <a:ext cx="11522075" cy="3171463"/>
          </a:xfrm>
          <a:prstGeom prst="rect">
            <a:avLst/>
          </a:prstGeom>
        </p:spPr>
        <p:txBody>
          <a:bodyPr vert="horz" numCol="2" spcCol="576000" anchor="t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200"/>
              </a:spcBef>
              <a:buNone/>
              <a:defRPr lang="it-IT" sz="18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lang="it-IT" sz="180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92E50-FAB7-89A6-90C8-13E596CAEA4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5722"/>
            <a:ext cx="0" cy="4308903"/>
          </a:xfrm>
          <a:prstGeom prst="line">
            <a:avLst/>
          </a:prstGeom>
          <a:ln w="6350">
            <a:solidFill>
              <a:srgbClr val="007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9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8" r:id="rId4"/>
    <p:sldLayoutId id="2147483660" r:id="rId5"/>
    <p:sldLayoutId id="2147483661" r:id="rId6"/>
    <p:sldLayoutId id="2147483662" r:id="rId7"/>
    <p:sldLayoutId id="2147483663" r:id="rId8"/>
    <p:sldLayoutId id="2147483679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80" r:id="rId16"/>
    <p:sldLayoutId id="2147483681" r:id="rId17"/>
    <p:sldLayoutId id="2147483682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777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  <p15:guide id="7" orient="horz" pos="1207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1.png"/><Relationship Id="rId3" Type="http://schemas.openxmlformats.org/officeDocument/2006/relationships/hyperlink" Target="mailto:Michele.desantis_csm@rina.org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27.png"/><Relationship Id="rId4" Type="http://schemas.openxmlformats.org/officeDocument/2006/relationships/image" Target="../media/image48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sky, building, outdoor, lots&#10;&#10;Description automatically generated">
            <a:extLst>
              <a:ext uri="{FF2B5EF4-FFF2-40B4-BE49-F238E27FC236}">
                <a16:creationId xmlns:a16="http://schemas.microsoft.com/office/drawing/2014/main" id="{FB1418A6-B5A6-2E2B-0375-0EDF5E6473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61"/>
            <a:ext cx="12191999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EC606D-4D5E-CF79-44A9-C526C11C9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625B3E-FC4D-5DC6-0ED7-DACCEBDDEF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81" y="2000780"/>
            <a:ext cx="6123710" cy="3146541"/>
          </a:xfrm>
        </p:spPr>
        <p:txBody>
          <a:bodyPr/>
          <a:lstStyle/>
          <a:p>
            <a:pPr algn="ctr"/>
            <a:r>
              <a:rPr lang="en-US" sz="3600" i="1" dirty="0"/>
              <a:t>Steel intermixing: from reactors mixing fundamentals to on-line process tools</a:t>
            </a:r>
            <a:r>
              <a:rPr lang="en-US" sz="3600" dirty="0"/>
              <a:t> </a:t>
            </a:r>
            <a:endParaRPr lang="it-IT" sz="3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18511F-D2A1-CA2A-3403-6A484BD0A40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45090" y="333375"/>
            <a:ext cx="1611750" cy="1237323"/>
            <a:chOff x="10245090" y="333375"/>
            <a:chExt cx="1611750" cy="123732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8AC603E-56C1-BEF7-39EA-3DCC3DBD7E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1817" y="333375"/>
              <a:ext cx="272221" cy="1237323"/>
            </a:xfrm>
            <a:custGeom>
              <a:avLst/>
              <a:gdLst>
                <a:gd name="connsiteX0" fmla="*/ 18564 w 272221"/>
                <a:gd name="connsiteY0" fmla="*/ 1237324 h 1237323"/>
                <a:gd name="connsiteX1" fmla="*/ 272221 w 272221"/>
                <a:gd name="connsiteY1" fmla="*/ 899876 h 1237323"/>
                <a:gd name="connsiteX2" fmla="*/ 18564 w 272221"/>
                <a:gd name="connsiteY2" fmla="*/ 562429 h 1237323"/>
                <a:gd name="connsiteX3" fmla="*/ 18564 w 272221"/>
                <a:gd name="connsiteY3" fmla="*/ 1237324 h 1237323"/>
                <a:gd name="connsiteX4" fmla="*/ 253647 w 272221"/>
                <a:gd name="connsiteY4" fmla="*/ 0 h 1237323"/>
                <a:gd name="connsiteX5" fmla="*/ 0 w 272221"/>
                <a:gd name="connsiteY5" fmla="*/ 337448 h 1237323"/>
                <a:gd name="connsiteX6" fmla="*/ 253647 w 272221"/>
                <a:gd name="connsiteY6" fmla="*/ 674905 h 1237323"/>
                <a:gd name="connsiteX7" fmla="*/ 253647 w 272221"/>
                <a:gd name="connsiteY7" fmla="*/ 0 h 123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1" h="1237323">
                  <a:moveTo>
                    <a:pt x="18564" y="1237324"/>
                  </a:moveTo>
                  <a:lnTo>
                    <a:pt x="272221" y="899876"/>
                  </a:lnTo>
                  <a:lnTo>
                    <a:pt x="18564" y="562429"/>
                  </a:lnTo>
                  <a:lnTo>
                    <a:pt x="18564" y="1237324"/>
                  </a:lnTo>
                  <a:close/>
                  <a:moveTo>
                    <a:pt x="253647" y="0"/>
                  </a:moveTo>
                  <a:lnTo>
                    <a:pt x="0" y="337448"/>
                  </a:lnTo>
                  <a:lnTo>
                    <a:pt x="253647" y="674905"/>
                  </a:lnTo>
                  <a:lnTo>
                    <a:pt x="253647" y="0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t"/>
            <a:lstStyle/>
            <a:p>
              <a:r>
                <a:rPr lang="en-GB" sz="100">
                  <a:solidFill>
                    <a:schemeClr val="bg1"/>
                  </a:solidFill>
                </a:rPr>
                <a:t>a</a:t>
              </a:r>
              <a:endParaRPr lang="it-IT" sz="10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1F9F68-719B-324D-DBB8-9C2AAEA43E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45090" y="670832"/>
              <a:ext cx="1611750" cy="562419"/>
            </a:xfrm>
            <a:custGeom>
              <a:avLst/>
              <a:gdLst>
                <a:gd name="connsiteX0" fmla="*/ 112486 w 1611750"/>
                <a:gd name="connsiteY0" fmla="*/ 118446 h 562419"/>
                <a:gd name="connsiteX1" fmla="*/ 337457 w 1611750"/>
                <a:gd name="connsiteY1" fmla="*/ 118446 h 562419"/>
                <a:gd name="connsiteX2" fmla="*/ 337457 w 1611750"/>
                <a:gd name="connsiteY2" fmla="*/ 224962 h 562419"/>
                <a:gd name="connsiteX3" fmla="*/ 112486 w 1611750"/>
                <a:gd name="connsiteY3" fmla="*/ 224962 h 562419"/>
                <a:gd name="connsiteX4" fmla="*/ 112486 w 1611750"/>
                <a:gd name="connsiteY4" fmla="*/ 118446 h 562419"/>
                <a:gd name="connsiteX5" fmla="*/ 478619 w 1611750"/>
                <a:gd name="connsiteY5" fmla="*/ 562419 h 562419"/>
                <a:gd name="connsiteX6" fmla="*/ 313586 w 1611750"/>
                <a:gd name="connsiteY6" fmla="*/ 343418 h 562419"/>
                <a:gd name="connsiteX7" fmla="*/ 337457 w 1611750"/>
                <a:gd name="connsiteY7" fmla="*/ 343418 h 562419"/>
                <a:gd name="connsiteX8" fmla="*/ 449943 w 1611750"/>
                <a:gd name="connsiteY8" fmla="*/ 230932 h 562419"/>
                <a:gd name="connsiteX9" fmla="*/ 449943 w 1611750"/>
                <a:gd name="connsiteY9" fmla="*/ 230932 h 562419"/>
                <a:gd name="connsiteX10" fmla="*/ 449943 w 1611750"/>
                <a:gd name="connsiteY10" fmla="*/ 112486 h 562419"/>
                <a:gd name="connsiteX11" fmla="*/ 337457 w 1611750"/>
                <a:gd name="connsiteY11" fmla="*/ 0 h 562419"/>
                <a:gd name="connsiteX12" fmla="*/ 0 w 1611750"/>
                <a:gd name="connsiteY12" fmla="*/ 0 h 562419"/>
                <a:gd name="connsiteX13" fmla="*/ 0 w 1611750"/>
                <a:gd name="connsiteY13" fmla="*/ 562419 h 562419"/>
                <a:gd name="connsiteX14" fmla="*/ 112486 w 1611750"/>
                <a:gd name="connsiteY14" fmla="*/ 562419 h 562419"/>
                <a:gd name="connsiteX15" fmla="*/ 112486 w 1611750"/>
                <a:gd name="connsiteY15" fmla="*/ 343418 h 562419"/>
                <a:gd name="connsiteX16" fmla="*/ 173420 w 1611750"/>
                <a:gd name="connsiteY16" fmla="*/ 343418 h 562419"/>
                <a:gd name="connsiteX17" fmla="*/ 173154 w 1611750"/>
                <a:gd name="connsiteY17" fmla="*/ 343418 h 562419"/>
                <a:gd name="connsiteX18" fmla="*/ 337770 w 1611750"/>
                <a:gd name="connsiteY18" fmla="*/ 562419 h 562419"/>
                <a:gd name="connsiteX19" fmla="*/ 478619 w 1611750"/>
                <a:gd name="connsiteY19" fmla="*/ 562419 h 562419"/>
                <a:gd name="connsiteX20" fmla="*/ 571375 w 1611750"/>
                <a:gd name="connsiteY20" fmla="*/ 562419 h 562419"/>
                <a:gd name="connsiteX21" fmla="*/ 683861 w 1611750"/>
                <a:gd name="connsiteY21" fmla="*/ 562419 h 562419"/>
                <a:gd name="connsiteX22" fmla="*/ 683861 w 1611750"/>
                <a:gd name="connsiteY22" fmla="*/ 0 h 562419"/>
                <a:gd name="connsiteX23" fmla="*/ 571375 w 1611750"/>
                <a:gd name="connsiteY23" fmla="*/ 0 h 562419"/>
                <a:gd name="connsiteX24" fmla="*/ 571375 w 1611750"/>
                <a:gd name="connsiteY24" fmla="*/ 562419 h 562419"/>
                <a:gd name="connsiteX25" fmla="*/ 1499264 w 1611750"/>
                <a:gd name="connsiteY25" fmla="*/ 224971 h 562419"/>
                <a:gd name="connsiteX26" fmla="*/ 1274302 w 1611750"/>
                <a:gd name="connsiteY26" fmla="*/ 224971 h 562419"/>
                <a:gd name="connsiteX27" fmla="*/ 1274302 w 1611750"/>
                <a:gd name="connsiteY27" fmla="*/ 118456 h 562419"/>
                <a:gd name="connsiteX28" fmla="*/ 1499264 w 1611750"/>
                <a:gd name="connsiteY28" fmla="*/ 118456 h 562419"/>
                <a:gd name="connsiteX29" fmla="*/ 1499264 w 1611750"/>
                <a:gd name="connsiteY29" fmla="*/ 224971 h 562419"/>
                <a:gd name="connsiteX30" fmla="*/ 1499264 w 1611750"/>
                <a:gd name="connsiteY30" fmla="*/ 562419 h 562419"/>
                <a:gd name="connsiteX31" fmla="*/ 1611750 w 1611750"/>
                <a:gd name="connsiteY31" fmla="*/ 562419 h 562419"/>
                <a:gd name="connsiteX32" fmla="*/ 1611750 w 1611750"/>
                <a:gd name="connsiteY32" fmla="*/ 112486 h 562419"/>
                <a:gd name="connsiteX33" fmla="*/ 1499264 w 1611750"/>
                <a:gd name="connsiteY33" fmla="*/ 0 h 562419"/>
                <a:gd name="connsiteX34" fmla="*/ 1161816 w 1611750"/>
                <a:gd name="connsiteY34" fmla="*/ 0 h 562419"/>
                <a:gd name="connsiteX35" fmla="*/ 1161816 w 1611750"/>
                <a:gd name="connsiteY35" fmla="*/ 562419 h 562419"/>
                <a:gd name="connsiteX36" fmla="*/ 1274302 w 1611750"/>
                <a:gd name="connsiteY36" fmla="*/ 562419 h 562419"/>
                <a:gd name="connsiteX37" fmla="*/ 1274302 w 1611750"/>
                <a:gd name="connsiteY37" fmla="*/ 343418 h 562419"/>
                <a:gd name="connsiteX38" fmla="*/ 1499264 w 1611750"/>
                <a:gd name="connsiteY38" fmla="*/ 343418 h 562419"/>
                <a:gd name="connsiteX39" fmla="*/ 1499264 w 1611750"/>
                <a:gd name="connsiteY39" fmla="*/ 562419 h 56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1750" h="562419">
                  <a:moveTo>
                    <a:pt x="112486" y="118446"/>
                  </a:moveTo>
                  <a:lnTo>
                    <a:pt x="337457" y="118446"/>
                  </a:lnTo>
                  <a:lnTo>
                    <a:pt x="337457" y="224962"/>
                  </a:lnTo>
                  <a:lnTo>
                    <a:pt x="112486" y="224962"/>
                  </a:lnTo>
                  <a:lnTo>
                    <a:pt x="112486" y="118446"/>
                  </a:lnTo>
                  <a:close/>
                  <a:moveTo>
                    <a:pt x="478619" y="562419"/>
                  </a:moveTo>
                  <a:lnTo>
                    <a:pt x="313586" y="343418"/>
                  </a:lnTo>
                  <a:lnTo>
                    <a:pt x="337457" y="343418"/>
                  </a:lnTo>
                  <a:cubicBezTo>
                    <a:pt x="399576" y="343418"/>
                    <a:pt x="449943" y="293060"/>
                    <a:pt x="449943" y="230932"/>
                  </a:cubicBezTo>
                  <a:lnTo>
                    <a:pt x="449943" y="230932"/>
                  </a:lnTo>
                  <a:lnTo>
                    <a:pt x="449943" y="112486"/>
                  </a:lnTo>
                  <a:cubicBezTo>
                    <a:pt x="449943" y="50358"/>
                    <a:pt x="399576" y="0"/>
                    <a:pt x="337457" y="0"/>
                  </a:cubicBezTo>
                  <a:lnTo>
                    <a:pt x="0" y="0"/>
                  </a:lnTo>
                  <a:lnTo>
                    <a:pt x="0" y="562419"/>
                  </a:lnTo>
                  <a:lnTo>
                    <a:pt x="112486" y="562419"/>
                  </a:lnTo>
                  <a:lnTo>
                    <a:pt x="112486" y="343418"/>
                  </a:lnTo>
                  <a:lnTo>
                    <a:pt x="173420" y="343418"/>
                  </a:lnTo>
                  <a:lnTo>
                    <a:pt x="173154" y="343418"/>
                  </a:lnTo>
                  <a:lnTo>
                    <a:pt x="337770" y="562419"/>
                  </a:lnTo>
                  <a:lnTo>
                    <a:pt x="478619" y="562419"/>
                  </a:lnTo>
                  <a:close/>
                  <a:moveTo>
                    <a:pt x="571375" y="562419"/>
                  </a:moveTo>
                  <a:lnTo>
                    <a:pt x="683861" y="562419"/>
                  </a:lnTo>
                  <a:lnTo>
                    <a:pt x="683861" y="0"/>
                  </a:lnTo>
                  <a:lnTo>
                    <a:pt x="571375" y="0"/>
                  </a:lnTo>
                  <a:lnTo>
                    <a:pt x="571375" y="562419"/>
                  </a:lnTo>
                  <a:close/>
                  <a:moveTo>
                    <a:pt x="1499264" y="224971"/>
                  </a:moveTo>
                  <a:lnTo>
                    <a:pt x="1274302" y="224971"/>
                  </a:lnTo>
                  <a:lnTo>
                    <a:pt x="1274302" y="118456"/>
                  </a:lnTo>
                  <a:lnTo>
                    <a:pt x="1499264" y="118456"/>
                  </a:lnTo>
                  <a:lnTo>
                    <a:pt x="1499264" y="224971"/>
                  </a:lnTo>
                  <a:close/>
                  <a:moveTo>
                    <a:pt x="1499264" y="562419"/>
                  </a:moveTo>
                  <a:lnTo>
                    <a:pt x="1611750" y="562419"/>
                  </a:lnTo>
                  <a:lnTo>
                    <a:pt x="1611750" y="112486"/>
                  </a:lnTo>
                  <a:cubicBezTo>
                    <a:pt x="1611750" y="50358"/>
                    <a:pt x="1561383" y="0"/>
                    <a:pt x="1499264" y="0"/>
                  </a:cubicBezTo>
                  <a:lnTo>
                    <a:pt x="1161816" y="0"/>
                  </a:lnTo>
                  <a:lnTo>
                    <a:pt x="1161816" y="562419"/>
                  </a:lnTo>
                  <a:lnTo>
                    <a:pt x="1274302" y="562419"/>
                  </a:lnTo>
                  <a:lnTo>
                    <a:pt x="1274302" y="343418"/>
                  </a:lnTo>
                  <a:lnTo>
                    <a:pt x="1499264" y="343418"/>
                  </a:lnTo>
                  <a:lnTo>
                    <a:pt x="1499264" y="562419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GB" sz="100">
                  <a:solidFill>
                    <a:schemeClr val="bg1"/>
                  </a:solidFill>
                </a:rPr>
                <a:t>a</a:t>
              </a:r>
              <a:endParaRPr lang="it-IT" sz="10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011A-D1AA-3416-5DE4-C7163B23D4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5821680"/>
            <a:ext cx="5956229" cy="702945"/>
          </a:xfrm>
        </p:spPr>
        <p:txBody>
          <a:bodyPr/>
          <a:lstStyle/>
          <a:p>
            <a:r>
              <a:rPr lang="en-US" dirty="0"/>
              <a:t>Michele De Santis (RINA Consulting- CSM SpA)</a:t>
            </a:r>
            <a:endParaRPr lang="it-I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1B983B-BD75-6AF1-E56B-AA93043D55F6}"/>
              </a:ext>
            </a:extLst>
          </p:cNvPr>
          <p:cNvGrpSpPr/>
          <p:nvPr/>
        </p:nvGrpSpPr>
        <p:grpSpPr>
          <a:xfrm>
            <a:off x="3685175" y="326027"/>
            <a:ext cx="8217219" cy="5983060"/>
            <a:chOff x="-3403458" y="-1314860"/>
            <a:chExt cx="9820148" cy="799558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0A40E65-337D-EB0C-1133-11393BBA2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38" y="397464"/>
              <a:ext cx="1619250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B2C8C8-5032-727A-1AFC-2A1C243D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257" y="5483900"/>
              <a:ext cx="82594" cy="49867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3F82066-97ED-CD0A-D714-4568A0773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389" y="3596718"/>
              <a:ext cx="455044" cy="662307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9F74C44-BDEF-CCD7-B8F5-FFC198C7A4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46" y="4184222"/>
              <a:ext cx="381801" cy="30544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83BD531-D8F0-C7B8-2BFE-C1D3BAA85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702" y="4385252"/>
              <a:ext cx="93503" cy="110644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6FB933C-B853-DE7E-EEC0-46CDE2C44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194" y="4748350"/>
              <a:ext cx="444135" cy="28829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3F45D4DC-F6FD-8E3C-9842-7B4B4DD1D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855" y="4682899"/>
              <a:ext cx="1558" cy="1558"/>
            </a:xfrm>
            <a:prstGeom prst="line">
              <a:avLst/>
            </a:prstGeom>
            <a:solidFill>
              <a:srgbClr val="00339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4D20229D-295B-258E-2C53-33B16F958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855" y="4682899"/>
              <a:ext cx="1558" cy="1558"/>
            </a:xfrm>
            <a:prstGeom prst="line">
              <a:avLst/>
            </a:prstGeom>
            <a:solidFill>
              <a:srgbClr val="00339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AA4010E-6AF0-9048-C52D-ED8C05AE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685" y="4558229"/>
              <a:ext cx="765161" cy="391151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5ADBFB9-B155-2AAD-944D-B01646F1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243" y="4812243"/>
              <a:ext cx="24934" cy="2960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A0D5A9C-35C9-FC10-7ABB-102EE6F39271}"/>
                </a:ext>
              </a:extLst>
            </p:cNvPr>
            <p:cNvGrpSpPr/>
            <p:nvPr/>
          </p:nvGrpSpPr>
          <p:grpSpPr>
            <a:xfrm>
              <a:off x="1597610" y="4229414"/>
              <a:ext cx="1444607" cy="1429022"/>
              <a:chOff x="1554491" y="4533230"/>
              <a:chExt cx="774055" cy="765705"/>
            </a:xfrm>
            <a:solidFill>
              <a:srgbClr val="44BA7E">
                <a:lumMod val="60000"/>
                <a:lumOff val="40000"/>
              </a:srgbClr>
            </a:solidFill>
          </p:grpSpPr>
          <p:sp>
            <p:nvSpPr>
              <p:cNvPr id="140" name="Freeform 16">
                <a:extLst>
                  <a:ext uri="{FF2B5EF4-FFF2-40B4-BE49-F238E27FC236}">
                    <a16:creationId xmlns:a16="http://schemas.microsoft.com/office/drawing/2014/main" id="{8BEA7117-C674-0387-9CFD-D8C605531C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4491" y="4533230"/>
                <a:ext cx="725625" cy="705584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1" name="Freeform 17">
                <a:extLst>
                  <a:ext uri="{FF2B5EF4-FFF2-40B4-BE49-F238E27FC236}">
                    <a16:creationId xmlns:a16="http://schemas.microsoft.com/office/drawing/2014/main" id="{A848C980-C168-D792-0936-D1DC16A0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85" y="5172013"/>
                <a:ext cx="63461" cy="126922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4020D6E-909A-9306-F17C-CA4670635869}"/>
                </a:ext>
              </a:extLst>
            </p:cNvPr>
            <p:cNvGrpSpPr/>
            <p:nvPr/>
          </p:nvGrpSpPr>
          <p:grpSpPr>
            <a:xfrm>
              <a:off x="2772619" y="4849645"/>
              <a:ext cx="1122026" cy="1499147"/>
              <a:chOff x="2184089" y="4865565"/>
              <a:chExt cx="601208" cy="803280"/>
            </a:xfrm>
            <a:solidFill>
              <a:srgbClr val="FFFF00"/>
            </a:solidFill>
          </p:grpSpPr>
          <p:sp>
            <p:nvSpPr>
              <p:cNvPr id="137" name="Freeform 24">
                <a:extLst>
                  <a:ext uri="{FF2B5EF4-FFF2-40B4-BE49-F238E27FC236}">
                    <a16:creationId xmlns:a16="http://schemas.microsoft.com/office/drawing/2014/main" id="{A328F747-2AF1-21F1-3739-431EDD710E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4089" y="4865565"/>
                <a:ext cx="601208" cy="708924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4BA7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8" name="Freeform 25">
                <a:extLst>
                  <a:ext uri="{FF2B5EF4-FFF2-40B4-BE49-F238E27FC236}">
                    <a16:creationId xmlns:a16="http://schemas.microsoft.com/office/drawing/2014/main" id="{E0C13910-01CA-81DF-CDA7-65573D808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963" y="5542758"/>
                <a:ext cx="168672" cy="126087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4BA7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79364ABA-442F-EA33-14D1-E5BF7838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210" y="5308955"/>
                <a:ext cx="85171" cy="176188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4BA7E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E90A70FA-9F77-4E74-0868-DC4DF3F03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1547" y="3631002"/>
              <a:ext cx="1022289" cy="927229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8D0FDC8-9468-0C1F-9150-51A6A5386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9866" y="4237207"/>
              <a:ext cx="687241" cy="384917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5B790811-6D98-EBC6-06A9-68326618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468" y="4470961"/>
              <a:ext cx="593739" cy="282065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DEC64768-7F06-C93E-18B0-9B37ABD1F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8550" y="4629914"/>
              <a:ext cx="648283" cy="417642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ACFD647A-EFBD-BE2D-C39A-5EAD98C55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927" y="4873021"/>
              <a:ext cx="305440" cy="221289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DF67007-E969-ECB7-D52D-E11364CC0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603" y="4929120"/>
              <a:ext cx="573480" cy="532962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CE5DC95B-67E4-B5FC-C276-64BFAA2C1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2938" y="5287544"/>
              <a:ext cx="654516" cy="444134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75745C52-CD32-D498-9BDB-D9B00600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351" y="4675107"/>
              <a:ext cx="963072" cy="704382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C8E5C989-B44D-04FD-F4CB-4E848F668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930" y="3344263"/>
              <a:ext cx="581272" cy="444134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1A4A26E1-24E8-83A3-A2BD-948FAD12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905" y="3049731"/>
              <a:ext cx="732434" cy="4332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025E0E1-9759-F7BF-9F89-2E0B80CD2C56}"/>
                </a:ext>
              </a:extLst>
            </p:cNvPr>
            <p:cNvGrpSpPr/>
            <p:nvPr/>
          </p:nvGrpSpPr>
          <p:grpSpPr>
            <a:xfrm>
              <a:off x="4310739" y="2748967"/>
              <a:ext cx="635816" cy="405176"/>
              <a:chOff x="3008245" y="3739970"/>
              <a:chExt cx="340685" cy="217103"/>
            </a:xfrm>
            <a:solidFill>
              <a:srgbClr val="44BA7E">
                <a:lumMod val="60000"/>
                <a:lumOff val="40000"/>
              </a:srgbClr>
            </a:solidFill>
          </p:grpSpPr>
          <p:sp>
            <p:nvSpPr>
              <p:cNvPr id="134" name="Freeform 40">
                <a:extLst>
                  <a:ext uri="{FF2B5EF4-FFF2-40B4-BE49-F238E27FC236}">
                    <a16:creationId xmlns:a16="http://schemas.microsoft.com/office/drawing/2014/main" id="{F310E40B-4261-AC58-E74A-6B6BB99F3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726" y="3739970"/>
                <a:ext cx="267204" cy="217103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5" name="Freeform 41">
                <a:extLst>
                  <a:ext uri="{FF2B5EF4-FFF2-40B4-BE49-F238E27FC236}">
                    <a16:creationId xmlns:a16="http://schemas.microsoft.com/office/drawing/2014/main" id="{5E077087-4206-F81A-E256-030595BDE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245" y="3841006"/>
                <a:ext cx="90181" cy="7598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6" name="Freeform 42">
                <a:extLst>
                  <a:ext uri="{FF2B5EF4-FFF2-40B4-BE49-F238E27FC236}">
                    <a16:creationId xmlns:a16="http://schemas.microsoft.com/office/drawing/2014/main" id="{C1652E2A-16EC-C43E-65CF-7FE552C20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11" y="3796751"/>
                <a:ext cx="53441" cy="41751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8F5145-0A01-1D6A-333D-D8DC0434C9AA}"/>
                </a:ext>
              </a:extLst>
            </p:cNvPr>
            <p:cNvGrpSpPr/>
            <p:nvPr/>
          </p:nvGrpSpPr>
          <p:grpSpPr>
            <a:xfrm>
              <a:off x="4061339" y="5664795"/>
              <a:ext cx="838395" cy="869581"/>
              <a:chOff x="2874643" y="5302275"/>
              <a:chExt cx="449236" cy="465937"/>
            </a:xfrm>
            <a:solidFill>
              <a:srgbClr val="44BA7E">
                <a:lumMod val="60000"/>
                <a:lumOff val="40000"/>
              </a:srgbClr>
            </a:solidFill>
          </p:grpSpPr>
          <p:sp>
            <p:nvSpPr>
              <p:cNvPr id="117" name="Freeform 57">
                <a:extLst>
                  <a:ext uri="{FF2B5EF4-FFF2-40B4-BE49-F238E27FC236}">
                    <a16:creationId xmlns:a16="http://schemas.microsoft.com/office/drawing/2014/main" id="{49F6FC7E-0D5D-290B-7241-A38A58D5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456" y="5371581"/>
                <a:ext cx="20040" cy="2087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3E09EBD-5537-9133-9689-D7D5239124FF}"/>
                  </a:ext>
                </a:extLst>
              </p:cNvPr>
              <p:cNvGrpSpPr/>
              <p:nvPr/>
            </p:nvGrpSpPr>
            <p:grpSpPr>
              <a:xfrm>
                <a:off x="2874643" y="5302275"/>
                <a:ext cx="449236" cy="465937"/>
                <a:chOff x="2874643" y="5302275"/>
                <a:chExt cx="449236" cy="465937"/>
              </a:xfrm>
              <a:grpFill/>
            </p:grpSpPr>
            <p:sp>
              <p:nvSpPr>
                <p:cNvPr id="119" name="Freeform 43">
                  <a:extLst>
                    <a:ext uri="{FF2B5EF4-FFF2-40B4-BE49-F238E27FC236}">
                      <a16:creationId xmlns:a16="http://schemas.microsoft.com/office/drawing/2014/main" id="{B0674F1F-BF1D-B27A-E7A0-2FC10526CE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74643" y="5302275"/>
                  <a:ext cx="362395" cy="409991"/>
                </a:xfrm>
                <a:custGeom>
                  <a:avLst/>
                  <a:gdLst/>
                  <a:ahLst/>
                  <a:cxnLst>
                    <a:cxn ang="0">
                      <a:pos x="116" y="274"/>
                    </a:cxn>
                    <a:cxn ang="0">
                      <a:pos x="84" y="265"/>
                    </a:cxn>
                    <a:cxn ang="0">
                      <a:pos x="52" y="293"/>
                    </a:cxn>
                    <a:cxn ang="0">
                      <a:pos x="79" y="343"/>
                    </a:cxn>
                    <a:cxn ang="0">
                      <a:pos x="77" y="372"/>
                    </a:cxn>
                    <a:cxn ang="0">
                      <a:pos x="109" y="379"/>
                    </a:cxn>
                    <a:cxn ang="0">
                      <a:pos x="139" y="385"/>
                    </a:cxn>
                    <a:cxn ang="0">
                      <a:pos x="154" y="408"/>
                    </a:cxn>
                    <a:cxn ang="0">
                      <a:pos x="155" y="380"/>
                    </a:cxn>
                    <a:cxn ang="0">
                      <a:pos x="142" y="334"/>
                    </a:cxn>
                    <a:cxn ang="0">
                      <a:pos x="160" y="334"/>
                    </a:cxn>
                    <a:cxn ang="0">
                      <a:pos x="171" y="346"/>
                    </a:cxn>
                    <a:cxn ang="0">
                      <a:pos x="183" y="335"/>
                    </a:cxn>
                    <a:cxn ang="0">
                      <a:pos x="160" y="315"/>
                    </a:cxn>
                    <a:cxn ang="0">
                      <a:pos x="158" y="293"/>
                    </a:cxn>
                    <a:cxn ang="0">
                      <a:pos x="18" y="191"/>
                    </a:cxn>
                    <a:cxn ang="0">
                      <a:pos x="48" y="216"/>
                    </a:cxn>
                    <a:cxn ang="0">
                      <a:pos x="24" y="239"/>
                    </a:cxn>
                    <a:cxn ang="0">
                      <a:pos x="40" y="236"/>
                    </a:cxn>
                    <a:cxn ang="0">
                      <a:pos x="69" y="257"/>
                    </a:cxn>
                    <a:cxn ang="0">
                      <a:pos x="120" y="261"/>
                    </a:cxn>
                    <a:cxn ang="0">
                      <a:pos x="155" y="271"/>
                    </a:cxn>
                    <a:cxn ang="0">
                      <a:pos x="152" y="289"/>
                    </a:cxn>
                    <a:cxn ang="0">
                      <a:pos x="180" y="295"/>
                    </a:cxn>
                    <a:cxn ang="0">
                      <a:pos x="211" y="312"/>
                    </a:cxn>
                    <a:cxn ang="0">
                      <a:pos x="216" y="287"/>
                    </a:cxn>
                    <a:cxn ang="0">
                      <a:pos x="247" y="294"/>
                    </a:cxn>
                    <a:cxn ang="0">
                      <a:pos x="224" y="248"/>
                    </a:cxn>
                    <a:cxn ang="0">
                      <a:pos x="168" y="210"/>
                    </a:cxn>
                    <a:cxn ang="0">
                      <a:pos x="162" y="230"/>
                    </a:cxn>
                    <a:cxn ang="0">
                      <a:pos x="176" y="249"/>
                    </a:cxn>
                    <a:cxn ang="0">
                      <a:pos x="149" y="219"/>
                    </a:cxn>
                    <a:cxn ang="0">
                      <a:pos x="166" y="201"/>
                    </a:cxn>
                    <a:cxn ang="0">
                      <a:pos x="155" y="166"/>
                    </a:cxn>
                    <a:cxn ang="0">
                      <a:pos x="132" y="116"/>
                    </a:cxn>
                    <a:cxn ang="0">
                      <a:pos x="156" y="96"/>
                    </a:cxn>
                    <a:cxn ang="0">
                      <a:pos x="178" y="138"/>
                    </a:cxn>
                    <a:cxn ang="0">
                      <a:pos x="196" y="124"/>
                    </a:cxn>
                    <a:cxn ang="0">
                      <a:pos x="208" y="110"/>
                    </a:cxn>
                    <a:cxn ang="0">
                      <a:pos x="238" y="121"/>
                    </a:cxn>
                    <a:cxn ang="0">
                      <a:pos x="210" y="92"/>
                    </a:cxn>
                    <a:cxn ang="0">
                      <a:pos x="228" y="72"/>
                    </a:cxn>
                    <a:cxn ang="0">
                      <a:pos x="275" y="53"/>
                    </a:cxn>
                    <a:cxn ang="0">
                      <a:pos x="333" y="79"/>
                    </a:cxn>
                    <a:cxn ang="0">
                      <a:pos x="366" y="22"/>
                    </a:cxn>
                    <a:cxn ang="0">
                      <a:pos x="338" y="13"/>
                    </a:cxn>
                    <a:cxn ang="0">
                      <a:pos x="320" y="33"/>
                    </a:cxn>
                    <a:cxn ang="0">
                      <a:pos x="283" y="36"/>
                    </a:cxn>
                    <a:cxn ang="0">
                      <a:pos x="258" y="27"/>
                    </a:cxn>
                    <a:cxn ang="0">
                      <a:pos x="239" y="13"/>
                    </a:cxn>
                    <a:cxn ang="0">
                      <a:pos x="214" y="17"/>
                    </a:cxn>
                    <a:cxn ang="0">
                      <a:pos x="180" y="25"/>
                    </a:cxn>
                    <a:cxn ang="0">
                      <a:pos x="155" y="22"/>
                    </a:cxn>
                    <a:cxn ang="0">
                      <a:pos x="144" y="40"/>
                    </a:cxn>
                    <a:cxn ang="0">
                      <a:pos x="118" y="37"/>
                    </a:cxn>
                    <a:cxn ang="0">
                      <a:pos x="93" y="52"/>
                    </a:cxn>
                    <a:cxn ang="0">
                      <a:pos x="70" y="57"/>
                    </a:cxn>
                    <a:cxn ang="0">
                      <a:pos x="50" y="82"/>
                    </a:cxn>
                    <a:cxn ang="0">
                      <a:pos x="33" y="100"/>
                    </a:cxn>
                    <a:cxn ang="0">
                      <a:pos x="22" y="120"/>
                    </a:cxn>
                    <a:cxn ang="0">
                      <a:pos x="12" y="140"/>
                    </a:cxn>
                    <a:cxn ang="0">
                      <a:pos x="2" y="153"/>
                    </a:cxn>
                  </a:cxnLst>
                  <a:rect l="0" t="0" r="r" b="b"/>
                  <a:pathLst>
                    <a:path w="368" h="417">
                      <a:moveTo>
                        <a:pt x="155" y="296"/>
                      </a:moveTo>
                      <a:cubicBezTo>
                        <a:pt x="155" y="296"/>
                        <a:pt x="155" y="296"/>
                        <a:pt x="155" y="296"/>
                      </a:cubicBezTo>
                      <a:cubicBezTo>
                        <a:pt x="151" y="295"/>
                        <a:pt x="146" y="291"/>
                        <a:pt x="145" y="290"/>
                      </a:cubicBezTo>
                      <a:cubicBezTo>
                        <a:pt x="144" y="289"/>
                        <a:pt x="142" y="288"/>
                        <a:pt x="141" y="287"/>
                      </a:cubicBezTo>
                      <a:cubicBezTo>
                        <a:pt x="141" y="285"/>
                        <a:pt x="140" y="283"/>
                        <a:pt x="139" y="282"/>
                      </a:cubicBezTo>
                      <a:cubicBezTo>
                        <a:pt x="137" y="281"/>
                        <a:pt x="135" y="282"/>
                        <a:pt x="134" y="281"/>
                      </a:cubicBezTo>
                      <a:cubicBezTo>
                        <a:pt x="132" y="281"/>
                        <a:pt x="131" y="280"/>
                        <a:pt x="129" y="279"/>
                      </a:cubicBezTo>
                      <a:cubicBezTo>
                        <a:pt x="125" y="277"/>
                        <a:pt x="120" y="275"/>
                        <a:pt x="116" y="274"/>
                      </a:cubicBezTo>
                      <a:cubicBezTo>
                        <a:pt x="114" y="273"/>
                        <a:pt x="112" y="272"/>
                        <a:pt x="110" y="271"/>
                      </a:cubicBezTo>
                      <a:cubicBezTo>
                        <a:pt x="109" y="271"/>
                        <a:pt x="108" y="271"/>
                        <a:pt x="107" y="270"/>
                      </a:cubicBezTo>
                      <a:cubicBezTo>
                        <a:pt x="106" y="269"/>
                        <a:pt x="107" y="268"/>
                        <a:pt x="106" y="267"/>
                      </a:cubicBezTo>
                      <a:cubicBezTo>
                        <a:pt x="104" y="265"/>
                        <a:pt x="100" y="267"/>
                        <a:pt x="98" y="264"/>
                      </a:cubicBezTo>
                      <a:cubicBezTo>
                        <a:pt x="97" y="262"/>
                        <a:pt x="97" y="261"/>
                        <a:pt x="94" y="261"/>
                      </a:cubicBezTo>
                      <a:cubicBezTo>
                        <a:pt x="92" y="261"/>
                        <a:pt x="91" y="260"/>
                        <a:pt x="89" y="261"/>
                      </a:cubicBezTo>
                      <a:cubicBezTo>
                        <a:pt x="87" y="261"/>
                        <a:pt x="87" y="262"/>
                        <a:pt x="86" y="263"/>
                      </a:cubicBezTo>
                      <a:cubicBezTo>
                        <a:pt x="85" y="264"/>
                        <a:pt x="85" y="265"/>
                        <a:pt x="84" y="265"/>
                      </a:cubicBezTo>
                      <a:cubicBezTo>
                        <a:pt x="82" y="266"/>
                        <a:pt x="81" y="267"/>
                        <a:pt x="79" y="268"/>
                      </a:cubicBezTo>
                      <a:cubicBezTo>
                        <a:pt x="78" y="268"/>
                        <a:pt x="77" y="270"/>
                        <a:pt x="77" y="270"/>
                      </a:cubicBezTo>
                      <a:cubicBezTo>
                        <a:pt x="75" y="271"/>
                        <a:pt x="73" y="270"/>
                        <a:pt x="71" y="269"/>
                      </a:cubicBezTo>
                      <a:cubicBezTo>
                        <a:pt x="70" y="269"/>
                        <a:pt x="67" y="266"/>
                        <a:pt x="65" y="266"/>
                      </a:cubicBezTo>
                      <a:cubicBezTo>
                        <a:pt x="65" y="269"/>
                        <a:pt x="66" y="274"/>
                        <a:pt x="64" y="276"/>
                      </a:cubicBezTo>
                      <a:cubicBezTo>
                        <a:pt x="63" y="277"/>
                        <a:pt x="61" y="277"/>
                        <a:pt x="60" y="278"/>
                      </a:cubicBezTo>
                      <a:cubicBezTo>
                        <a:pt x="57" y="281"/>
                        <a:pt x="55" y="288"/>
                        <a:pt x="55" y="292"/>
                      </a:cubicBezTo>
                      <a:cubicBezTo>
                        <a:pt x="54" y="292"/>
                        <a:pt x="53" y="293"/>
                        <a:pt x="52" y="293"/>
                      </a:cubicBezTo>
                      <a:cubicBezTo>
                        <a:pt x="51" y="293"/>
                        <a:pt x="49" y="292"/>
                        <a:pt x="48" y="293"/>
                      </a:cubicBezTo>
                      <a:cubicBezTo>
                        <a:pt x="45" y="294"/>
                        <a:pt x="44" y="297"/>
                        <a:pt x="46" y="299"/>
                      </a:cubicBezTo>
                      <a:cubicBezTo>
                        <a:pt x="49" y="302"/>
                        <a:pt x="54" y="301"/>
                        <a:pt x="57" y="304"/>
                      </a:cubicBezTo>
                      <a:cubicBezTo>
                        <a:pt x="60" y="307"/>
                        <a:pt x="56" y="309"/>
                        <a:pt x="57" y="312"/>
                      </a:cubicBezTo>
                      <a:cubicBezTo>
                        <a:pt x="61" y="313"/>
                        <a:pt x="65" y="314"/>
                        <a:pt x="69" y="315"/>
                      </a:cubicBezTo>
                      <a:cubicBezTo>
                        <a:pt x="74" y="316"/>
                        <a:pt x="75" y="319"/>
                        <a:pt x="75" y="325"/>
                      </a:cubicBezTo>
                      <a:cubicBezTo>
                        <a:pt x="75" y="328"/>
                        <a:pt x="74" y="331"/>
                        <a:pt x="75" y="334"/>
                      </a:cubicBezTo>
                      <a:cubicBezTo>
                        <a:pt x="76" y="337"/>
                        <a:pt x="80" y="340"/>
                        <a:pt x="79" y="343"/>
                      </a:cubicBezTo>
                      <a:cubicBezTo>
                        <a:pt x="79" y="345"/>
                        <a:pt x="76" y="345"/>
                        <a:pt x="74" y="345"/>
                      </a:cubicBezTo>
                      <a:cubicBezTo>
                        <a:pt x="70" y="346"/>
                        <a:pt x="70" y="346"/>
                        <a:pt x="71" y="349"/>
                      </a:cubicBezTo>
                      <a:cubicBezTo>
                        <a:pt x="71" y="352"/>
                        <a:pt x="71" y="355"/>
                        <a:pt x="71" y="358"/>
                      </a:cubicBezTo>
                      <a:cubicBezTo>
                        <a:pt x="72" y="359"/>
                        <a:pt x="72" y="361"/>
                        <a:pt x="72" y="361"/>
                      </a:cubicBezTo>
                      <a:cubicBezTo>
                        <a:pt x="73" y="362"/>
                        <a:pt x="74" y="362"/>
                        <a:pt x="74" y="362"/>
                      </a:cubicBezTo>
                      <a:cubicBezTo>
                        <a:pt x="75" y="363"/>
                        <a:pt x="75" y="364"/>
                        <a:pt x="76" y="364"/>
                      </a:cubicBezTo>
                      <a:cubicBezTo>
                        <a:pt x="77" y="366"/>
                        <a:pt x="77" y="368"/>
                        <a:pt x="78" y="370"/>
                      </a:cubicBezTo>
                      <a:cubicBezTo>
                        <a:pt x="78" y="371"/>
                        <a:pt x="77" y="371"/>
                        <a:pt x="77" y="372"/>
                      </a:cubicBezTo>
                      <a:cubicBezTo>
                        <a:pt x="75" y="376"/>
                        <a:pt x="76" y="380"/>
                        <a:pt x="77" y="384"/>
                      </a:cubicBezTo>
                      <a:cubicBezTo>
                        <a:pt x="80" y="384"/>
                        <a:pt x="82" y="384"/>
                        <a:pt x="84" y="386"/>
                      </a:cubicBezTo>
                      <a:cubicBezTo>
                        <a:pt x="85" y="387"/>
                        <a:pt x="86" y="388"/>
                        <a:pt x="87" y="389"/>
                      </a:cubicBezTo>
                      <a:cubicBezTo>
                        <a:pt x="88" y="390"/>
                        <a:pt x="90" y="390"/>
                        <a:pt x="90" y="390"/>
                      </a:cubicBezTo>
                      <a:cubicBezTo>
                        <a:pt x="94" y="385"/>
                        <a:pt x="90" y="377"/>
                        <a:pt x="91" y="371"/>
                      </a:cubicBezTo>
                      <a:cubicBezTo>
                        <a:pt x="92" y="364"/>
                        <a:pt x="98" y="366"/>
                        <a:pt x="103" y="367"/>
                      </a:cubicBezTo>
                      <a:cubicBezTo>
                        <a:pt x="103" y="369"/>
                        <a:pt x="103" y="372"/>
                        <a:pt x="104" y="373"/>
                      </a:cubicBezTo>
                      <a:cubicBezTo>
                        <a:pt x="105" y="375"/>
                        <a:pt x="107" y="377"/>
                        <a:pt x="109" y="379"/>
                      </a:cubicBezTo>
                      <a:cubicBezTo>
                        <a:pt x="111" y="381"/>
                        <a:pt x="112" y="383"/>
                        <a:pt x="113" y="386"/>
                      </a:cubicBezTo>
                      <a:cubicBezTo>
                        <a:pt x="114" y="389"/>
                        <a:pt x="116" y="391"/>
                        <a:pt x="117" y="394"/>
                      </a:cubicBezTo>
                      <a:cubicBezTo>
                        <a:pt x="119" y="400"/>
                        <a:pt x="113" y="411"/>
                        <a:pt x="120" y="414"/>
                      </a:cubicBezTo>
                      <a:cubicBezTo>
                        <a:pt x="126" y="417"/>
                        <a:pt x="124" y="408"/>
                        <a:pt x="124" y="405"/>
                      </a:cubicBezTo>
                      <a:cubicBezTo>
                        <a:pt x="124" y="401"/>
                        <a:pt x="123" y="399"/>
                        <a:pt x="125" y="396"/>
                      </a:cubicBezTo>
                      <a:cubicBezTo>
                        <a:pt x="126" y="393"/>
                        <a:pt x="127" y="392"/>
                        <a:pt x="129" y="390"/>
                      </a:cubicBezTo>
                      <a:cubicBezTo>
                        <a:pt x="132" y="388"/>
                        <a:pt x="131" y="385"/>
                        <a:pt x="135" y="385"/>
                      </a:cubicBezTo>
                      <a:cubicBezTo>
                        <a:pt x="136" y="385"/>
                        <a:pt x="138" y="384"/>
                        <a:pt x="139" y="385"/>
                      </a:cubicBezTo>
                      <a:cubicBezTo>
                        <a:pt x="141" y="385"/>
                        <a:pt x="140" y="386"/>
                        <a:pt x="140" y="387"/>
                      </a:cubicBezTo>
                      <a:cubicBezTo>
                        <a:pt x="141" y="389"/>
                        <a:pt x="140" y="389"/>
                        <a:pt x="141" y="391"/>
                      </a:cubicBezTo>
                      <a:cubicBezTo>
                        <a:pt x="142" y="391"/>
                        <a:pt x="143" y="391"/>
                        <a:pt x="144" y="392"/>
                      </a:cubicBezTo>
                      <a:cubicBezTo>
                        <a:pt x="145" y="393"/>
                        <a:pt x="145" y="393"/>
                        <a:pt x="145" y="394"/>
                      </a:cubicBezTo>
                      <a:cubicBezTo>
                        <a:pt x="146" y="396"/>
                        <a:pt x="145" y="398"/>
                        <a:pt x="146" y="400"/>
                      </a:cubicBezTo>
                      <a:cubicBezTo>
                        <a:pt x="146" y="402"/>
                        <a:pt x="146" y="402"/>
                        <a:pt x="147" y="403"/>
                      </a:cubicBezTo>
                      <a:cubicBezTo>
                        <a:pt x="148" y="405"/>
                        <a:pt x="148" y="406"/>
                        <a:pt x="150" y="407"/>
                      </a:cubicBezTo>
                      <a:cubicBezTo>
                        <a:pt x="151" y="407"/>
                        <a:pt x="153" y="407"/>
                        <a:pt x="154" y="408"/>
                      </a:cubicBezTo>
                      <a:cubicBezTo>
                        <a:pt x="155" y="409"/>
                        <a:pt x="155" y="410"/>
                        <a:pt x="155" y="411"/>
                      </a:cubicBezTo>
                      <a:cubicBezTo>
                        <a:pt x="156" y="412"/>
                        <a:pt x="160" y="415"/>
                        <a:pt x="162" y="415"/>
                      </a:cubicBezTo>
                      <a:cubicBezTo>
                        <a:pt x="162" y="413"/>
                        <a:pt x="160" y="412"/>
                        <a:pt x="160" y="410"/>
                      </a:cubicBezTo>
                      <a:cubicBezTo>
                        <a:pt x="159" y="408"/>
                        <a:pt x="159" y="405"/>
                        <a:pt x="157" y="404"/>
                      </a:cubicBezTo>
                      <a:cubicBezTo>
                        <a:pt x="156" y="401"/>
                        <a:pt x="155" y="402"/>
                        <a:pt x="155" y="399"/>
                      </a:cubicBezTo>
                      <a:cubicBezTo>
                        <a:pt x="155" y="397"/>
                        <a:pt x="154" y="395"/>
                        <a:pt x="155" y="393"/>
                      </a:cubicBezTo>
                      <a:cubicBezTo>
                        <a:pt x="155" y="390"/>
                        <a:pt x="157" y="389"/>
                        <a:pt x="156" y="386"/>
                      </a:cubicBezTo>
                      <a:cubicBezTo>
                        <a:pt x="156" y="384"/>
                        <a:pt x="155" y="382"/>
                        <a:pt x="155" y="380"/>
                      </a:cubicBezTo>
                      <a:cubicBezTo>
                        <a:pt x="154" y="378"/>
                        <a:pt x="155" y="375"/>
                        <a:pt x="155" y="373"/>
                      </a:cubicBezTo>
                      <a:cubicBezTo>
                        <a:pt x="155" y="371"/>
                        <a:pt x="155" y="368"/>
                        <a:pt x="155" y="367"/>
                      </a:cubicBezTo>
                      <a:cubicBezTo>
                        <a:pt x="154" y="366"/>
                        <a:pt x="152" y="365"/>
                        <a:pt x="150" y="363"/>
                      </a:cubicBezTo>
                      <a:cubicBezTo>
                        <a:pt x="149" y="362"/>
                        <a:pt x="149" y="361"/>
                        <a:pt x="149" y="359"/>
                      </a:cubicBezTo>
                      <a:cubicBezTo>
                        <a:pt x="149" y="356"/>
                        <a:pt x="150" y="352"/>
                        <a:pt x="149" y="350"/>
                      </a:cubicBezTo>
                      <a:cubicBezTo>
                        <a:pt x="148" y="349"/>
                        <a:pt x="147" y="348"/>
                        <a:pt x="146" y="347"/>
                      </a:cubicBezTo>
                      <a:cubicBezTo>
                        <a:pt x="145" y="345"/>
                        <a:pt x="144" y="342"/>
                        <a:pt x="144" y="340"/>
                      </a:cubicBezTo>
                      <a:cubicBezTo>
                        <a:pt x="143" y="338"/>
                        <a:pt x="143" y="337"/>
                        <a:pt x="142" y="334"/>
                      </a:cubicBezTo>
                      <a:cubicBezTo>
                        <a:pt x="141" y="333"/>
                        <a:pt x="141" y="332"/>
                        <a:pt x="141" y="331"/>
                      </a:cubicBezTo>
                      <a:cubicBezTo>
                        <a:pt x="140" y="330"/>
                        <a:pt x="139" y="329"/>
                        <a:pt x="139" y="329"/>
                      </a:cubicBezTo>
                      <a:cubicBezTo>
                        <a:pt x="138" y="327"/>
                        <a:pt x="138" y="323"/>
                        <a:pt x="140" y="322"/>
                      </a:cubicBezTo>
                      <a:cubicBezTo>
                        <a:pt x="141" y="322"/>
                        <a:pt x="142" y="324"/>
                        <a:pt x="143" y="325"/>
                      </a:cubicBezTo>
                      <a:cubicBezTo>
                        <a:pt x="145" y="325"/>
                        <a:pt x="147" y="324"/>
                        <a:pt x="149" y="326"/>
                      </a:cubicBezTo>
                      <a:cubicBezTo>
                        <a:pt x="149" y="326"/>
                        <a:pt x="150" y="328"/>
                        <a:pt x="150" y="328"/>
                      </a:cubicBezTo>
                      <a:cubicBezTo>
                        <a:pt x="150" y="329"/>
                        <a:pt x="152" y="330"/>
                        <a:pt x="152" y="330"/>
                      </a:cubicBezTo>
                      <a:cubicBezTo>
                        <a:pt x="154" y="332"/>
                        <a:pt x="158" y="332"/>
                        <a:pt x="160" y="334"/>
                      </a:cubicBezTo>
                      <a:cubicBezTo>
                        <a:pt x="160" y="335"/>
                        <a:pt x="159" y="337"/>
                        <a:pt x="159" y="339"/>
                      </a:cubicBezTo>
                      <a:cubicBezTo>
                        <a:pt x="159" y="341"/>
                        <a:pt x="160" y="343"/>
                        <a:pt x="158" y="345"/>
                      </a:cubicBezTo>
                      <a:cubicBezTo>
                        <a:pt x="157" y="347"/>
                        <a:pt x="155" y="347"/>
                        <a:pt x="156" y="350"/>
                      </a:cubicBezTo>
                      <a:cubicBezTo>
                        <a:pt x="156" y="352"/>
                        <a:pt x="156" y="352"/>
                        <a:pt x="158" y="352"/>
                      </a:cubicBezTo>
                      <a:cubicBezTo>
                        <a:pt x="158" y="352"/>
                        <a:pt x="160" y="352"/>
                        <a:pt x="161" y="352"/>
                      </a:cubicBezTo>
                      <a:cubicBezTo>
                        <a:pt x="163" y="351"/>
                        <a:pt x="163" y="349"/>
                        <a:pt x="165" y="349"/>
                      </a:cubicBezTo>
                      <a:cubicBezTo>
                        <a:pt x="165" y="347"/>
                        <a:pt x="165" y="346"/>
                        <a:pt x="165" y="345"/>
                      </a:cubicBezTo>
                      <a:cubicBezTo>
                        <a:pt x="167" y="345"/>
                        <a:pt x="169" y="346"/>
                        <a:pt x="171" y="346"/>
                      </a:cubicBezTo>
                      <a:cubicBezTo>
                        <a:pt x="173" y="346"/>
                        <a:pt x="180" y="347"/>
                        <a:pt x="180" y="344"/>
                      </a:cubicBezTo>
                      <a:cubicBezTo>
                        <a:pt x="179" y="344"/>
                        <a:pt x="178" y="344"/>
                        <a:pt x="177" y="344"/>
                      </a:cubicBezTo>
                      <a:cubicBezTo>
                        <a:pt x="175" y="343"/>
                        <a:pt x="174" y="343"/>
                        <a:pt x="172" y="343"/>
                      </a:cubicBezTo>
                      <a:cubicBezTo>
                        <a:pt x="170" y="343"/>
                        <a:pt x="168" y="342"/>
                        <a:pt x="170" y="339"/>
                      </a:cubicBezTo>
                      <a:cubicBezTo>
                        <a:pt x="171" y="339"/>
                        <a:pt x="172" y="340"/>
                        <a:pt x="172" y="339"/>
                      </a:cubicBezTo>
                      <a:cubicBezTo>
                        <a:pt x="172" y="339"/>
                        <a:pt x="173" y="338"/>
                        <a:pt x="173" y="338"/>
                      </a:cubicBezTo>
                      <a:cubicBezTo>
                        <a:pt x="173" y="337"/>
                        <a:pt x="174" y="336"/>
                        <a:pt x="175" y="336"/>
                      </a:cubicBezTo>
                      <a:cubicBezTo>
                        <a:pt x="177" y="334"/>
                        <a:pt x="180" y="336"/>
                        <a:pt x="183" y="335"/>
                      </a:cubicBezTo>
                      <a:cubicBezTo>
                        <a:pt x="184" y="333"/>
                        <a:pt x="184" y="331"/>
                        <a:pt x="183" y="330"/>
                      </a:cubicBezTo>
                      <a:cubicBezTo>
                        <a:pt x="182" y="329"/>
                        <a:pt x="177" y="327"/>
                        <a:pt x="176" y="327"/>
                      </a:cubicBezTo>
                      <a:cubicBezTo>
                        <a:pt x="174" y="327"/>
                        <a:pt x="172" y="329"/>
                        <a:pt x="170" y="329"/>
                      </a:cubicBezTo>
                      <a:cubicBezTo>
                        <a:pt x="169" y="328"/>
                        <a:pt x="169" y="326"/>
                        <a:pt x="167" y="325"/>
                      </a:cubicBezTo>
                      <a:cubicBezTo>
                        <a:pt x="166" y="325"/>
                        <a:pt x="166" y="326"/>
                        <a:pt x="165" y="326"/>
                      </a:cubicBezTo>
                      <a:cubicBezTo>
                        <a:pt x="164" y="326"/>
                        <a:pt x="161" y="324"/>
                        <a:pt x="161" y="323"/>
                      </a:cubicBezTo>
                      <a:cubicBezTo>
                        <a:pt x="160" y="321"/>
                        <a:pt x="161" y="319"/>
                        <a:pt x="161" y="318"/>
                      </a:cubicBezTo>
                      <a:cubicBezTo>
                        <a:pt x="161" y="317"/>
                        <a:pt x="160" y="316"/>
                        <a:pt x="160" y="315"/>
                      </a:cubicBezTo>
                      <a:cubicBezTo>
                        <a:pt x="159" y="313"/>
                        <a:pt x="160" y="313"/>
                        <a:pt x="161" y="312"/>
                      </a:cubicBezTo>
                      <a:cubicBezTo>
                        <a:pt x="162" y="310"/>
                        <a:pt x="162" y="311"/>
                        <a:pt x="162" y="309"/>
                      </a:cubicBezTo>
                      <a:cubicBezTo>
                        <a:pt x="162" y="305"/>
                        <a:pt x="162" y="304"/>
                        <a:pt x="159" y="301"/>
                      </a:cubicBezTo>
                      <a:cubicBezTo>
                        <a:pt x="157" y="300"/>
                        <a:pt x="154" y="299"/>
                        <a:pt x="155" y="296"/>
                      </a:cubicBezTo>
                      <a:moveTo>
                        <a:pt x="158" y="293"/>
                      </a:moveTo>
                      <a:cubicBezTo>
                        <a:pt x="156" y="293"/>
                        <a:pt x="155" y="294"/>
                        <a:pt x="155" y="296"/>
                      </a:cubicBezTo>
                      <a:cubicBezTo>
                        <a:pt x="156" y="296"/>
                        <a:pt x="157" y="295"/>
                        <a:pt x="158" y="294"/>
                      </a:cubicBezTo>
                      <a:cubicBezTo>
                        <a:pt x="158" y="293"/>
                        <a:pt x="158" y="293"/>
                        <a:pt x="158" y="293"/>
                      </a:cubicBezTo>
                      <a:moveTo>
                        <a:pt x="0" y="153"/>
                      </a:moveTo>
                      <a:cubicBezTo>
                        <a:pt x="0" y="154"/>
                        <a:pt x="0" y="155"/>
                        <a:pt x="0" y="156"/>
                      </a:cubicBezTo>
                      <a:cubicBezTo>
                        <a:pt x="0" y="158"/>
                        <a:pt x="1" y="159"/>
                        <a:pt x="1" y="161"/>
                      </a:cubicBezTo>
                      <a:cubicBezTo>
                        <a:pt x="2" y="163"/>
                        <a:pt x="2" y="164"/>
                        <a:pt x="2" y="165"/>
                      </a:cubicBezTo>
                      <a:cubicBezTo>
                        <a:pt x="2" y="169"/>
                        <a:pt x="2" y="171"/>
                        <a:pt x="4" y="174"/>
                      </a:cubicBezTo>
                      <a:cubicBezTo>
                        <a:pt x="6" y="176"/>
                        <a:pt x="7" y="179"/>
                        <a:pt x="8" y="181"/>
                      </a:cubicBezTo>
                      <a:cubicBezTo>
                        <a:pt x="10" y="183"/>
                        <a:pt x="13" y="182"/>
                        <a:pt x="15" y="182"/>
                      </a:cubicBezTo>
                      <a:cubicBezTo>
                        <a:pt x="18" y="184"/>
                        <a:pt x="18" y="188"/>
                        <a:pt x="18" y="191"/>
                      </a:cubicBezTo>
                      <a:cubicBezTo>
                        <a:pt x="19" y="196"/>
                        <a:pt x="23" y="197"/>
                        <a:pt x="26" y="200"/>
                      </a:cubicBezTo>
                      <a:cubicBezTo>
                        <a:pt x="28" y="202"/>
                        <a:pt x="29" y="204"/>
                        <a:pt x="30" y="207"/>
                      </a:cubicBezTo>
                      <a:cubicBezTo>
                        <a:pt x="33" y="208"/>
                        <a:pt x="33" y="202"/>
                        <a:pt x="34" y="200"/>
                      </a:cubicBezTo>
                      <a:cubicBezTo>
                        <a:pt x="35" y="199"/>
                        <a:pt x="39" y="198"/>
                        <a:pt x="41" y="199"/>
                      </a:cubicBezTo>
                      <a:cubicBezTo>
                        <a:pt x="43" y="200"/>
                        <a:pt x="42" y="204"/>
                        <a:pt x="43" y="205"/>
                      </a:cubicBezTo>
                      <a:cubicBezTo>
                        <a:pt x="45" y="207"/>
                        <a:pt x="48" y="205"/>
                        <a:pt x="51" y="206"/>
                      </a:cubicBezTo>
                      <a:cubicBezTo>
                        <a:pt x="53" y="206"/>
                        <a:pt x="53" y="207"/>
                        <a:pt x="54" y="209"/>
                      </a:cubicBezTo>
                      <a:cubicBezTo>
                        <a:pt x="57" y="214"/>
                        <a:pt x="54" y="217"/>
                        <a:pt x="48" y="216"/>
                      </a:cubicBezTo>
                      <a:cubicBezTo>
                        <a:pt x="48" y="214"/>
                        <a:pt x="49" y="211"/>
                        <a:pt x="48" y="210"/>
                      </a:cubicBezTo>
                      <a:cubicBezTo>
                        <a:pt x="47" y="208"/>
                        <a:pt x="38" y="209"/>
                        <a:pt x="36" y="210"/>
                      </a:cubicBezTo>
                      <a:cubicBezTo>
                        <a:pt x="30" y="211"/>
                        <a:pt x="32" y="215"/>
                        <a:pt x="32" y="220"/>
                      </a:cubicBezTo>
                      <a:cubicBezTo>
                        <a:pt x="30" y="219"/>
                        <a:pt x="30" y="216"/>
                        <a:pt x="28" y="215"/>
                      </a:cubicBezTo>
                      <a:cubicBezTo>
                        <a:pt x="25" y="215"/>
                        <a:pt x="23" y="218"/>
                        <a:pt x="22" y="220"/>
                      </a:cubicBezTo>
                      <a:cubicBezTo>
                        <a:pt x="21" y="222"/>
                        <a:pt x="22" y="223"/>
                        <a:pt x="20" y="224"/>
                      </a:cubicBezTo>
                      <a:cubicBezTo>
                        <a:pt x="18" y="227"/>
                        <a:pt x="14" y="230"/>
                        <a:pt x="15" y="233"/>
                      </a:cubicBezTo>
                      <a:cubicBezTo>
                        <a:pt x="19" y="234"/>
                        <a:pt x="20" y="238"/>
                        <a:pt x="24" y="239"/>
                      </a:cubicBezTo>
                      <a:cubicBezTo>
                        <a:pt x="25" y="239"/>
                        <a:pt x="28" y="238"/>
                        <a:pt x="29" y="236"/>
                      </a:cubicBezTo>
                      <a:cubicBezTo>
                        <a:pt x="31" y="233"/>
                        <a:pt x="29" y="233"/>
                        <a:pt x="28" y="231"/>
                      </a:cubicBezTo>
                      <a:cubicBezTo>
                        <a:pt x="27" y="230"/>
                        <a:pt x="28" y="227"/>
                        <a:pt x="28" y="226"/>
                      </a:cubicBezTo>
                      <a:cubicBezTo>
                        <a:pt x="29" y="226"/>
                        <a:pt x="30" y="227"/>
                        <a:pt x="32" y="226"/>
                      </a:cubicBezTo>
                      <a:cubicBezTo>
                        <a:pt x="32" y="224"/>
                        <a:pt x="32" y="223"/>
                        <a:pt x="34" y="224"/>
                      </a:cubicBezTo>
                      <a:cubicBezTo>
                        <a:pt x="34" y="225"/>
                        <a:pt x="34" y="226"/>
                        <a:pt x="34" y="227"/>
                      </a:cubicBezTo>
                      <a:cubicBezTo>
                        <a:pt x="35" y="227"/>
                        <a:pt x="36" y="227"/>
                        <a:pt x="37" y="227"/>
                      </a:cubicBezTo>
                      <a:cubicBezTo>
                        <a:pt x="40" y="230"/>
                        <a:pt x="40" y="232"/>
                        <a:pt x="40" y="236"/>
                      </a:cubicBezTo>
                      <a:cubicBezTo>
                        <a:pt x="40" y="238"/>
                        <a:pt x="39" y="240"/>
                        <a:pt x="40" y="242"/>
                      </a:cubicBezTo>
                      <a:cubicBezTo>
                        <a:pt x="41" y="243"/>
                        <a:pt x="44" y="245"/>
                        <a:pt x="46" y="246"/>
                      </a:cubicBezTo>
                      <a:cubicBezTo>
                        <a:pt x="48" y="247"/>
                        <a:pt x="49" y="247"/>
                        <a:pt x="48" y="250"/>
                      </a:cubicBezTo>
                      <a:cubicBezTo>
                        <a:pt x="47" y="252"/>
                        <a:pt x="46" y="252"/>
                        <a:pt x="46" y="254"/>
                      </a:cubicBezTo>
                      <a:cubicBezTo>
                        <a:pt x="45" y="258"/>
                        <a:pt x="46" y="261"/>
                        <a:pt x="51" y="261"/>
                      </a:cubicBezTo>
                      <a:cubicBezTo>
                        <a:pt x="54" y="262"/>
                        <a:pt x="57" y="260"/>
                        <a:pt x="59" y="258"/>
                      </a:cubicBezTo>
                      <a:cubicBezTo>
                        <a:pt x="61" y="257"/>
                        <a:pt x="63" y="256"/>
                        <a:pt x="65" y="256"/>
                      </a:cubicBezTo>
                      <a:cubicBezTo>
                        <a:pt x="67" y="256"/>
                        <a:pt x="68" y="256"/>
                        <a:pt x="69" y="257"/>
                      </a:cubicBezTo>
                      <a:cubicBezTo>
                        <a:pt x="70" y="258"/>
                        <a:pt x="69" y="260"/>
                        <a:pt x="71" y="260"/>
                      </a:cubicBezTo>
                      <a:cubicBezTo>
                        <a:pt x="71" y="255"/>
                        <a:pt x="77" y="260"/>
                        <a:pt x="79" y="260"/>
                      </a:cubicBezTo>
                      <a:cubicBezTo>
                        <a:pt x="81" y="260"/>
                        <a:pt x="83" y="258"/>
                        <a:pt x="86" y="258"/>
                      </a:cubicBezTo>
                      <a:cubicBezTo>
                        <a:pt x="88" y="258"/>
                        <a:pt x="91" y="259"/>
                        <a:pt x="91" y="256"/>
                      </a:cubicBezTo>
                      <a:cubicBezTo>
                        <a:pt x="95" y="256"/>
                        <a:pt x="100" y="256"/>
                        <a:pt x="103" y="258"/>
                      </a:cubicBezTo>
                      <a:cubicBezTo>
                        <a:pt x="107" y="259"/>
                        <a:pt x="110" y="262"/>
                        <a:pt x="115" y="262"/>
                      </a:cubicBezTo>
                      <a:cubicBezTo>
                        <a:pt x="116" y="262"/>
                        <a:pt x="117" y="262"/>
                        <a:pt x="118" y="262"/>
                      </a:cubicBezTo>
                      <a:cubicBezTo>
                        <a:pt x="119" y="262"/>
                        <a:pt x="119" y="261"/>
                        <a:pt x="120" y="261"/>
                      </a:cubicBezTo>
                      <a:cubicBezTo>
                        <a:pt x="121" y="260"/>
                        <a:pt x="123" y="259"/>
                        <a:pt x="124" y="259"/>
                      </a:cubicBezTo>
                      <a:cubicBezTo>
                        <a:pt x="126" y="259"/>
                        <a:pt x="125" y="261"/>
                        <a:pt x="126" y="263"/>
                      </a:cubicBezTo>
                      <a:cubicBezTo>
                        <a:pt x="127" y="265"/>
                        <a:pt x="129" y="267"/>
                        <a:pt x="132" y="266"/>
                      </a:cubicBezTo>
                      <a:cubicBezTo>
                        <a:pt x="133" y="264"/>
                        <a:pt x="131" y="260"/>
                        <a:pt x="134" y="259"/>
                      </a:cubicBezTo>
                      <a:cubicBezTo>
                        <a:pt x="138" y="259"/>
                        <a:pt x="137" y="267"/>
                        <a:pt x="139" y="269"/>
                      </a:cubicBezTo>
                      <a:cubicBezTo>
                        <a:pt x="139" y="266"/>
                        <a:pt x="139" y="266"/>
                        <a:pt x="141" y="266"/>
                      </a:cubicBezTo>
                      <a:cubicBezTo>
                        <a:pt x="144" y="265"/>
                        <a:pt x="146" y="267"/>
                        <a:pt x="148" y="268"/>
                      </a:cubicBezTo>
                      <a:cubicBezTo>
                        <a:pt x="150" y="270"/>
                        <a:pt x="152" y="270"/>
                        <a:pt x="155" y="271"/>
                      </a:cubicBezTo>
                      <a:cubicBezTo>
                        <a:pt x="157" y="272"/>
                        <a:pt x="159" y="274"/>
                        <a:pt x="161" y="275"/>
                      </a:cubicBezTo>
                      <a:cubicBezTo>
                        <a:pt x="164" y="276"/>
                        <a:pt x="167" y="275"/>
                        <a:pt x="170" y="275"/>
                      </a:cubicBezTo>
                      <a:cubicBezTo>
                        <a:pt x="172" y="275"/>
                        <a:pt x="173" y="275"/>
                        <a:pt x="171" y="278"/>
                      </a:cubicBezTo>
                      <a:cubicBezTo>
                        <a:pt x="171" y="279"/>
                        <a:pt x="169" y="280"/>
                        <a:pt x="168" y="281"/>
                      </a:cubicBezTo>
                      <a:cubicBezTo>
                        <a:pt x="168" y="282"/>
                        <a:pt x="166" y="283"/>
                        <a:pt x="165" y="283"/>
                      </a:cubicBezTo>
                      <a:cubicBezTo>
                        <a:pt x="163" y="284"/>
                        <a:pt x="161" y="282"/>
                        <a:pt x="158" y="282"/>
                      </a:cubicBezTo>
                      <a:cubicBezTo>
                        <a:pt x="155" y="282"/>
                        <a:pt x="149" y="282"/>
                        <a:pt x="150" y="286"/>
                      </a:cubicBezTo>
                      <a:cubicBezTo>
                        <a:pt x="151" y="288"/>
                        <a:pt x="151" y="288"/>
                        <a:pt x="152" y="289"/>
                      </a:cubicBezTo>
                      <a:cubicBezTo>
                        <a:pt x="153" y="290"/>
                        <a:pt x="152" y="290"/>
                        <a:pt x="153" y="291"/>
                      </a:cubicBezTo>
                      <a:cubicBezTo>
                        <a:pt x="154" y="292"/>
                        <a:pt x="155" y="291"/>
                        <a:pt x="155" y="291"/>
                      </a:cubicBezTo>
                      <a:cubicBezTo>
                        <a:pt x="156" y="292"/>
                        <a:pt x="157" y="292"/>
                        <a:pt x="158" y="293"/>
                      </a:cubicBezTo>
                      <a:cubicBezTo>
                        <a:pt x="159" y="292"/>
                        <a:pt x="160" y="292"/>
                        <a:pt x="161" y="292"/>
                      </a:cubicBezTo>
                      <a:cubicBezTo>
                        <a:pt x="160" y="289"/>
                        <a:pt x="162" y="290"/>
                        <a:pt x="163" y="291"/>
                      </a:cubicBezTo>
                      <a:cubicBezTo>
                        <a:pt x="165" y="291"/>
                        <a:pt x="164" y="292"/>
                        <a:pt x="166" y="292"/>
                      </a:cubicBezTo>
                      <a:cubicBezTo>
                        <a:pt x="169" y="292"/>
                        <a:pt x="171" y="288"/>
                        <a:pt x="175" y="287"/>
                      </a:cubicBezTo>
                      <a:cubicBezTo>
                        <a:pt x="179" y="287"/>
                        <a:pt x="181" y="291"/>
                        <a:pt x="180" y="295"/>
                      </a:cubicBezTo>
                      <a:cubicBezTo>
                        <a:pt x="180" y="297"/>
                        <a:pt x="178" y="299"/>
                        <a:pt x="179" y="302"/>
                      </a:cubicBezTo>
                      <a:cubicBezTo>
                        <a:pt x="181" y="303"/>
                        <a:pt x="184" y="302"/>
                        <a:pt x="187" y="301"/>
                      </a:cubicBezTo>
                      <a:cubicBezTo>
                        <a:pt x="187" y="297"/>
                        <a:pt x="186" y="292"/>
                        <a:pt x="186" y="288"/>
                      </a:cubicBezTo>
                      <a:cubicBezTo>
                        <a:pt x="188" y="287"/>
                        <a:pt x="188" y="288"/>
                        <a:pt x="190" y="289"/>
                      </a:cubicBezTo>
                      <a:cubicBezTo>
                        <a:pt x="191" y="289"/>
                        <a:pt x="194" y="289"/>
                        <a:pt x="195" y="290"/>
                      </a:cubicBezTo>
                      <a:cubicBezTo>
                        <a:pt x="199" y="293"/>
                        <a:pt x="197" y="298"/>
                        <a:pt x="198" y="302"/>
                      </a:cubicBezTo>
                      <a:cubicBezTo>
                        <a:pt x="198" y="305"/>
                        <a:pt x="201" y="309"/>
                        <a:pt x="203" y="311"/>
                      </a:cubicBezTo>
                      <a:cubicBezTo>
                        <a:pt x="206" y="313"/>
                        <a:pt x="208" y="312"/>
                        <a:pt x="211" y="312"/>
                      </a:cubicBezTo>
                      <a:cubicBezTo>
                        <a:pt x="211" y="314"/>
                        <a:pt x="211" y="315"/>
                        <a:pt x="211" y="316"/>
                      </a:cubicBezTo>
                      <a:cubicBezTo>
                        <a:pt x="212" y="317"/>
                        <a:pt x="211" y="318"/>
                        <a:pt x="211" y="320"/>
                      </a:cubicBezTo>
                      <a:cubicBezTo>
                        <a:pt x="212" y="323"/>
                        <a:pt x="213" y="323"/>
                        <a:pt x="216" y="322"/>
                      </a:cubicBezTo>
                      <a:cubicBezTo>
                        <a:pt x="217" y="319"/>
                        <a:pt x="216" y="316"/>
                        <a:pt x="216" y="312"/>
                      </a:cubicBezTo>
                      <a:cubicBezTo>
                        <a:pt x="216" y="309"/>
                        <a:pt x="216" y="306"/>
                        <a:pt x="215" y="303"/>
                      </a:cubicBezTo>
                      <a:cubicBezTo>
                        <a:pt x="215" y="301"/>
                        <a:pt x="214" y="299"/>
                        <a:pt x="214" y="297"/>
                      </a:cubicBezTo>
                      <a:cubicBezTo>
                        <a:pt x="215" y="295"/>
                        <a:pt x="216" y="294"/>
                        <a:pt x="216" y="293"/>
                      </a:cubicBezTo>
                      <a:cubicBezTo>
                        <a:pt x="216" y="291"/>
                        <a:pt x="216" y="288"/>
                        <a:pt x="216" y="287"/>
                      </a:cubicBezTo>
                      <a:cubicBezTo>
                        <a:pt x="215" y="285"/>
                        <a:pt x="214" y="285"/>
                        <a:pt x="214" y="283"/>
                      </a:cubicBezTo>
                      <a:cubicBezTo>
                        <a:pt x="213" y="281"/>
                        <a:pt x="215" y="280"/>
                        <a:pt x="216" y="278"/>
                      </a:cubicBezTo>
                      <a:cubicBezTo>
                        <a:pt x="216" y="277"/>
                        <a:pt x="220" y="272"/>
                        <a:pt x="221" y="272"/>
                      </a:cubicBezTo>
                      <a:cubicBezTo>
                        <a:pt x="223" y="272"/>
                        <a:pt x="226" y="280"/>
                        <a:pt x="227" y="282"/>
                      </a:cubicBezTo>
                      <a:cubicBezTo>
                        <a:pt x="229" y="284"/>
                        <a:pt x="230" y="286"/>
                        <a:pt x="231" y="288"/>
                      </a:cubicBezTo>
                      <a:cubicBezTo>
                        <a:pt x="232" y="291"/>
                        <a:pt x="233" y="291"/>
                        <a:pt x="235" y="293"/>
                      </a:cubicBezTo>
                      <a:cubicBezTo>
                        <a:pt x="237" y="296"/>
                        <a:pt x="238" y="298"/>
                        <a:pt x="241" y="297"/>
                      </a:cubicBezTo>
                      <a:cubicBezTo>
                        <a:pt x="244" y="297"/>
                        <a:pt x="246" y="296"/>
                        <a:pt x="247" y="294"/>
                      </a:cubicBezTo>
                      <a:cubicBezTo>
                        <a:pt x="250" y="292"/>
                        <a:pt x="250" y="286"/>
                        <a:pt x="249" y="283"/>
                      </a:cubicBezTo>
                      <a:cubicBezTo>
                        <a:pt x="247" y="279"/>
                        <a:pt x="241" y="281"/>
                        <a:pt x="238" y="280"/>
                      </a:cubicBezTo>
                      <a:cubicBezTo>
                        <a:pt x="235" y="279"/>
                        <a:pt x="233" y="279"/>
                        <a:pt x="231" y="277"/>
                      </a:cubicBezTo>
                      <a:cubicBezTo>
                        <a:pt x="230" y="276"/>
                        <a:pt x="230" y="274"/>
                        <a:pt x="229" y="273"/>
                      </a:cubicBezTo>
                      <a:cubicBezTo>
                        <a:pt x="228" y="273"/>
                        <a:pt x="226" y="272"/>
                        <a:pt x="225" y="271"/>
                      </a:cubicBezTo>
                      <a:cubicBezTo>
                        <a:pt x="223" y="270"/>
                        <a:pt x="221" y="268"/>
                        <a:pt x="220" y="265"/>
                      </a:cubicBezTo>
                      <a:cubicBezTo>
                        <a:pt x="217" y="261"/>
                        <a:pt x="216" y="258"/>
                        <a:pt x="220" y="254"/>
                      </a:cubicBezTo>
                      <a:cubicBezTo>
                        <a:pt x="222" y="252"/>
                        <a:pt x="224" y="252"/>
                        <a:pt x="224" y="248"/>
                      </a:cubicBezTo>
                      <a:cubicBezTo>
                        <a:pt x="224" y="247"/>
                        <a:pt x="224" y="246"/>
                        <a:pt x="222" y="245"/>
                      </a:cubicBezTo>
                      <a:cubicBezTo>
                        <a:pt x="217" y="242"/>
                        <a:pt x="209" y="241"/>
                        <a:pt x="204" y="238"/>
                      </a:cubicBezTo>
                      <a:cubicBezTo>
                        <a:pt x="203" y="237"/>
                        <a:pt x="203" y="236"/>
                        <a:pt x="202" y="236"/>
                      </a:cubicBezTo>
                      <a:cubicBezTo>
                        <a:pt x="201" y="235"/>
                        <a:pt x="199" y="234"/>
                        <a:pt x="198" y="234"/>
                      </a:cubicBezTo>
                      <a:cubicBezTo>
                        <a:pt x="196" y="233"/>
                        <a:pt x="195" y="232"/>
                        <a:pt x="193" y="231"/>
                      </a:cubicBezTo>
                      <a:cubicBezTo>
                        <a:pt x="190" y="228"/>
                        <a:pt x="183" y="229"/>
                        <a:pt x="182" y="224"/>
                      </a:cubicBezTo>
                      <a:cubicBezTo>
                        <a:pt x="180" y="219"/>
                        <a:pt x="182" y="214"/>
                        <a:pt x="181" y="209"/>
                      </a:cubicBezTo>
                      <a:cubicBezTo>
                        <a:pt x="177" y="210"/>
                        <a:pt x="172" y="209"/>
                        <a:pt x="168" y="210"/>
                      </a:cubicBezTo>
                      <a:cubicBezTo>
                        <a:pt x="167" y="211"/>
                        <a:pt x="165" y="211"/>
                        <a:pt x="164" y="213"/>
                      </a:cubicBezTo>
                      <a:cubicBezTo>
                        <a:pt x="163" y="214"/>
                        <a:pt x="164" y="215"/>
                        <a:pt x="163" y="216"/>
                      </a:cubicBezTo>
                      <a:cubicBezTo>
                        <a:pt x="161" y="218"/>
                        <a:pt x="157" y="218"/>
                        <a:pt x="155" y="218"/>
                      </a:cubicBezTo>
                      <a:cubicBezTo>
                        <a:pt x="151" y="218"/>
                        <a:pt x="145" y="220"/>
                        <a:pt x="145" y="224"/>
                      </a:cubicBezTo>
                      <a:cubicBezTo>
                        <a:pt x="148" y="225"/>
                        <a:pt x="148" y="225"/>
                        <a:pt x="150" y="226"/>
                      </a:cubicBezTo>
                      <a:cubicBezTo>
                        <a:pt x="152" y="228"/>
                        <a:pt x="155" y="229"/>
                        <a:pt x="157" y="229"/>
                      </a:cubicBezTo>
                      <a:cubicBezTo>
                        <a:pt x="158" y="229"/>
                        <a:pt x="159" y="229"/>
                        <a:pt x="160" y="229"/>
                      </a:cubicBezTo>
                      <a:cubicBezTo>
                        <a:pt x="161" y="229"/>
                        <a:pt x="161" y="230"/>
                        <a:pt x="162" y="230"/>
                      </a:cubicBezTo>
                      <a:cubicBezTo>
                        <a:pt x="165" y="231"/>
                        <a:pt x="167" y="230"/>
                        <a:pt x="169" y="231"/>
                      </a:cubicBezTo>
                      <a:cubicBezTo>
                        <a:pt x="170" y="232"/>
                        <a:pt x="172" y="233"/>
                        <a:pt x="172" y="234"/>
                      </a:cubicBezTo>
                      <a:cubicBezTo>
                        <a:pt x="173" y="235"/>
                        <a:pt x="172" y="237"/>
                        <a:pt x="172" y="239"/>
                      </a:cubicBezTo>
                      <a:cubicBezTo>
                        <a:pt x="173" y="241"/>
                        <a:pt x="177" y="241"/>
                        <a:pt x="180" y="242"/>
                      </a:cubicBezTo>
                      <a:cubicBezTo>
                        <a:pt x="182" y="243"/>
                        <a:pt x="189" y="246"/>
                        <a:pt x="189" y="249"/>
                      </a:cubicBezTo>
                      <a:cubicBezTo>
                        <a:pt x="189" y="250"/>
                        <a:pt x="188" y="252"/>
                        <a:pt x="186" y="253"/>
                      </a:cubicBezTo>
                      <a:cubicBezTo>
                        <a:pt x="184" y="254"/>
                        <a:pt x="178" y="254"/>
                        <a:pt x="177" y="252"/>
                      </a:cubicBezTo>
                      <a:cubicBezTo>
                        <a:pt x="176" y="252"/>
                        <a:pt x="177" y="250"/>
                        <a:pt x="176" y="249"/>
                      </a:cubicBezTo>
                      <a:cubicBezTo>
                        <a:pt x="175" y="248"/>
                        <a:pt x="175" y="247"/>
                        <a:pt x="174" y="246"/>
                      </a:cubicBezTo>
                      <a:cubicBezTo>
                        <a:pt x="170" y="244"/>
                        <a:pt x="167" y="241"/>
                        <a:pt x="164" y="239"/>
                      </a:cubicBezTo>
                      <a:cubicBezTo>
                        <a:pt x="163" y="238"/>
                        <a:pt x="161" y="237"/>
                        <a:pt x="160" y="236"/>
                      </a:cubicBezTo>
                      <a:cubicBezTo>
                        <a:pt x="158" y="234"/>
                        <a:pt x="157" y="234"/>
                        <a:pt x="154" y="233"/>
                      </a:cubicBezTo>
                      <a:cubicBezTo>
                        <a:pt x="151" y="232"/>
                        <a:pt x="148" y="229"/>
                        <a:pt x="145" y="228"/>
                      </a:cubicBezTo>
                      <a:cubicBezTo>
                        <a:pt x="142" y="228"/>
                        <a:pt x="132" y="227"/>
                        <a:pt x="133" y="223"/>
                      </a:cubicBezTo>
                      <a:cubicBezTo>
                        <a:pt x="133" y="219"/>
                        <a:pt x="139" y="221"/>
                        <a:pt x="141" y="221"/>
                      </a:cubicBezTo>
                      <a:cubicBezTo>
                        <a:pt x="145" y="222"/>
                        <a:pt x="146" y="221"/>
                        <a:pt x="149" y="219"/>
                      </a:cubicBezTo>
                      <a:cubicBezTo>
                        <a:pt x="152" y="217"/>
                        <a:pt x="157" y="217"/>
                        <a:pt x="161" y="215"/>
                      </a:cubicBezTo>
                      <a:cubicBezTo>
                        <a:pt x="157" y="216"/>
                        <a:pt x="157" y="209"/>
                        <a:pt x="157" y="207"/>
                      </a:cubicBezTo>
                      <a:cubicBezTo>
                        <a:pt x="157" y="205"/>
                        <a:pt x="156" y="205"/>
                        <a:pt x="156" y="204"/>
                      </a:cubicBezTo>
                      <a:cubicBezTo>
                        <a:pt x="155" y="202"/>
                        <a:pt x="156" y="202"/>
                        <a:pt x="155" y="200"/>
                      </a:cubicBezTo>
                      <a:cubicBezTo>
                        <a:pt x="153" y="198"/>
                        <a:pt x="150" y="196"/>
                        <a:pt x="150" y="193"/>
                      </a:cubicBezTo>
                      <a:cubicBezTo>
                        <a:pt x="151" y="191"/>
                        <a:pt x="153" y="189"/>
                        <a:pt x="154" y="188"/>
                      </a:cubicBezTo>
                      <a:cubicBezTo>
                        <a:pt x="157" y="185"/>
                        <a:pt x="161" y="186"/>
                        <a:pt x="163" y="189"/>
                      </a:cubicBezTo>
                      <a:cubicBezTo>
                        <a:pt x="165" y="192"/>
                        <a:pt x="163" y="199"/>
                        <a:pt x="166" y="201"/>
                      </a:cubicBezTo>
                      <a:cubicBezTo>
                        <a:pt x="168" y="202"/>
                        <a:pt x="174" y="199"/>
                        <a:pt x="175" y="198"/>
                      </a:cubicBezTo>
                      <a:cubicBezTo>
                        <a:pt x="178" y="197"/>
                        <a:pt x="177" y="193"/>
                        <a:pt x="175" y="192"/>
                      </a:cubicBezTo>
                      <a:cubicBezTo>
                        <a:pt x="173" y="190"/>
                        <a:pt x="171" y="189"/>
                        <a:pt x="170" y="187"/>
                      </a:cubicBezTo>
                      <a:cubicBezTo>
                        <a:pt x="169" y="185"/>
                        <a:pt x="169" y="184"/>
                        <a:pt x="168" y="182"/>
                      </a:cubicBezTo>
                      <a:cubicBezTo>
                        <a:pt x="166" y="181"/>
                        <a:pt x="164" y="179"/>
                        <a:pt x="163" y="177"/>
                      </a:cubicBezTo>
                      <a:cubicBezTo>
                        <a:pt x="161" y="175"/>
                        <a:pt x="160" y="172"/>
                        <a:pt x="158" y="170"/>
                      </a:cubicBezTo>
                      <a:cubicBezTo>
                        <a:pt x="158" y="169"/>
                        <a:pt x="157" y="169"/>
                        <a:pt x="156" y="168"/>
                      </a:cubicBezTo>
                      <a:cubicBezTo>
                        <a:pt x="156" y="167"/>
                        <a:pt x="156" y="167"/>
                        <a:pt x="155" y="166"/>
                      </a:cubicBezTo>
                      <a:cubicBezTo>
                        <a:pt x="154" y="165"/>
                        <a:pt x="151" y="166"/>
                        <a:pt x="150" y="165"/>
                      </a:cubicBezTo>
                      <a:cubicBezTo>
                        <a:pt x="149" y="165"/>
                        <a:pt x="147" y="163"/>
                        <a:pt x="146" y="162"/>
                      </a:cubicBezTo>
                      <a:cubicBezTo>
                        <a:pt x="144" y="160"/>
                        <a:pt x="143" y="158"/>
                        <a:pt x="143" y="155"/>
                      </a:cubicBezTo>
                      <a:cubicBezTo>
                        <a:pt x="142" y="152"/>
                        <a:pt x="143" y="150"/>
                        <a:pt x="143" y="148"/>
                      </a:cubicBezTo>
                      <a:cubicBezTo>
                        <a:pt x="143" y="144"/>
                        <a:pt x="143" y="143"/>
                        <a:pt x="141" y="140"/>
                      </a:cubicBezTo>
                      <a:cubicBezTo>
                        <a:pt x="139" y="138"/>
                        <a:pt x="138" y="136"/>
                        <a:pt x="137" y="133"/>
                      </a:cubicBezTo>
                      <a:cubicBezTo>
                        <a:pt x="136" y="132"/>
                        <a:pt x="135" y="131"/>
                        <a:pt x="134" y="129"/>
                      </a:cubicBezTo>
                      <a:cubicBezTo>
                        <a:pt x="131" y="126"/>
                        <a:pt x="131" y="120"/>
                        <a:pt x="132" y="116"/>
                      </a:cubicBezTo>
                      <a:cubicBezTo>
                        <a:pt x="132" y="113"/>
                        <a:pt x="135" y="111"/>
                        <a:pt x="135" y="109"/>
                      </a:cubicBezTo>
                      <a:cubicBezTo>
                        <a:pt x="135" y="107"/>
                        <a:pt x="135" y="105"/>
                        <a:pt x="135" y="104"/>
                      </a:cubicBezTo>
                      <a:cubicBezTo>
                        <a:pt x="135" y="102"/>
                        <a:pt x="136" y="97"/>
                        <a:pt x="133" y="97"/>
                      </a:cubicBezTo>
                      <a:cubicBezTo>
                        <a:pt x="135" y="91"/>
                        <a:pt x="138" y="86"/>
                        <a:pt x="144" y="83"/>
                      </a:cubicBezTo>
                      <a:cubicBezTo>
                        <a:pt x="147" y="82"/>
                        <a:pt x="155" y="79"/>
                        <a:pt x="157" y="84"/>
                      </a:cubicBezTo>
                      <a:cubicBezTo>
                        <a:pt x="157" y="86"/>
                        <a:pt x="157" y="88"/>
                        <a:pt x="157" y="90"/>
                      </a:cubicBezTo>
                      <a:cubicBezTo>
                        <a:pt x="157" y="92"/>
                        <a:pt x="158" y="93"/>
                        <a:pt x="157" y="95"/>
                      </a:cubicBezTo>
                      <a:cubicBezTo>
                        <a:pt x="157" y="95"/>
                        <a:pt x="157" y="95"/>
                        <a:pt x="156" y="96"/>
                      </a:cubicBezTo>
                      <a:cubicBezTo>
                        <a:pt x="156" y="96"/>
                        <a:pt x="155" y="96"/>
                        <a:pt x="155" y="96"/>
                      </a:cubicBezTo>
                      <a:cubicBezTo>
                        <a:pt x="153" y="101"/>
                        <a:pt x="158" y="105"/>
                        <a:pt x="162" y="106"/>
                      </a:cubicBezTo>
                      <a:cubicBezTo>
                        <a:pt x="164" y="108"/>
                        <a:pt x="166" y="108"/>
                        <a:pt x="168" y="110"/>
                      </a:cubicBezTo>
                      <a:cubicBezTo>
                        <a:pt x="170" y="112"/>
                        <a:pt x="172" y="113"/>
                        <a:pt x="173" y="115"/>
                      </a:cubicBezTo>
                      <a:cubicBezTo>
                        <a:pt x="176" y="116"/>
                        <a:pt x="177" y="116"/>
                        <a:pt x="177" y="119"/>
                      </a:cubicBezTo>
                      <a:cubicBezTo>
                        <a:pt x="177" y="123"/>
                        <a:pt x="176" y="127"/>
                        <a:pt x="175" y="131"/>
                      </a:cubicBezTo>
                      <a:cubicBezTo>
                        <a:pt x="175" y="132"/>
                        <a:pt x="175" y="135"/>
                        <a:pt x="175" y="137"/>
                      </a:cubicBezTo>
                      <a:cubicBezTo>
                        <a:pt x="176" y="138"/>
                        <a:pt x="177" y="138"/>
                        <a:pt x="178" y="138"/>
                      </a:cubicBezTo>
                      <a:cubicBezTo>
                        <a:pt x="183" y="139"/>
                        <a:pt x="189" y="140"/>
                        <a:pt x="194" y="140"/>
                      </a:cubicBezTo>
                      <a:cubicBezTo>
                        <a:pt x="194" y="136"/>
                        <a:pt x="194" y="134"/>
                        <a:pt x="190" y="133"/>
                      </a:cubicBezTo>
                      <a:cubicBezTo>
                        <a:pt x="187" y="132"/>
                        <a:pt x="186" y="132"/>
                        <a:pt x="184" y="128"/>
                      </a:cubicBezTo>
                      <a:cubicBezTo>
                        <a:pt x="183" y="125"/>
                        <a:pt x="180" y="121"/>
                        <a:pt x="180" y="118"/>
                      </a:cubicBezTo>
                      <a:cubicBezTo>
                        <a:pt x="181" y="114"/>
                        <a:pt x="183" y="116"/>
                        <a:pt x="186" y="116"/>
                      </a:cubicBezTo>
                      <a:cubicBezTo>
                        <a:pt x="187" y="117"/>
                        <a:pt x="188" y="116"/>
                        <a:pt x="190" y="117"/>
                      </a:cubicBezTo>
                      <a:cubicBezTo>
                        <a:pt x="191" y="117"/>
                        <a:pt x="192" y="119"/>
                        <a:pt x="193" y="119"/>
                      </a:cubicBezTo>
                      <a:cubicBezTo>
                        <a:pt x="195" y="121"/>
                        <a:pt x="195" y="123"/>
                        <a:pt x="196" y="124"/>
                      </a:cubicBezTo>
                      <a:cubicBezTo>
                        <a:pt x="196" y="125"/>
                        <a:pt x="197" y="126"/>
                        <a:pt x="198" y="127"/>
                      </a:cubicBezTo>
                      <a:cubicBezTo>
                        <a:pt x="200" y="130"/>
                        <a:pt x="201" y="136"/>
                        <a:pt x="204" y="137"/>
                      </a:cubicBezTo>
                      <a:cubicBezTo>
                        <a:pt x="206" y="138"/>
                        <a:pt x="212" y="137"/>
                        <a:pt x="214" y="137"/>
                      </a:cubicBezTo>
                      <a:cubicBezTo>
                        <a:pt x="215" y="136"/>
                        <a:pt x="215" y="135"/>
                        <a:pt x="214" y="134"/>
                      </a:cubicBezTo>
                      <a:cubicBezTo>
                        <a:pt x="214" y="131"/>
                        <a:pt x="214" y="132"/>
                        <a:pt x="212" y="130"/>
                      </a:cubicBezTo>
                      <a:cubicBezTo>
                        <a:pt x="210" y="128"/>
                        <a:pt x="208" y="126"/>
                        <a:pt x="205" y="123"/>
                      </a:cubicBezTo>
                      <a:cubicBezTo>
                        <a:pt x="202" y="121"/>
                        <a:pt x="194" y="118"/>
                        <a:pt x="196" y="113"/>
                      </a:cubicBezTo>
                      <a:cubicBezTo>
                        <a:pt x="199" y="107"/>
                        <a:pt x="203" y="108"/>
                        <a:pt x="208" y="110"/>
                      </a:cubicBezTo>
                      <a:cubicBezTo>
                        <a:pt x="211" y="111"/>
                        <a:pt x="214" y="111"/>
                        <a:pt x="217" y="112"/>
                      </a:cubicBezTo>
                      <a:cubicBezTo>
                        <a:pt x="219" y="112"/>
                        <a:pt x="220" y="113"/>
                        <a:pt x="221" y="114"/>
                      </a:cubicBezTo>
                      <a:cubicBezTo>
                        <a:pt x="222" y="114"/>
                        <a:pt x="222" y="115"/>
                        <a:pt x="223" y="116"/>
                      </a:cubicBezTo>
                      <a:cubicBezTo>
                        <a:pt x="225" y="117"/>
                        <a:pt x="227" y="119"/>
                        <a:pt x="228" y="121"/>
                      </a:cubicBezTo>
                      <a:cubicBezTo>
                        <a:pt x="229" y="122"/>
                        <a:pt x="230" y="125"/>
                        <a:pt x="232" y="125"/>
                      </a:cubicBezTo>
                      <a:cubicBezTo>
                        <a:pt x="232" y="126"/>
                        <a:pt x="238" y="126"/>
                        <a:pt x="238" y="125"/>
                      </a:cubicBezTo>
                      <a:cubicBezTo>
                        <a:pt x="239" y="124"/>
                        <a:pt x="239" y="123"/>
                        <a:pt x="239" y="122"/>
                      </a:cubicBezTo>
                      <a:cubicBezTo>
                        <a:pt x="238" y="122"/>
                        <a:pt x="238" y="121"/>
                        <a:pt x="238" y="121"/>
                      </a:cubicBezTo>
                      <a:cubicBezTo>
                        <a:pt x="237" y="120"/>
                        <a:pt x="237" y="119"/>
                        <a:pt x="237" y="119"/>
                      </a:cubicBezTo>
                      <a:cubicBezTo>
                        <a:pt x="235" y="116"/>
                        <a:pt x="231" y="115"/>
                        <a:pt x="229" y="113"/>
                      </a:cubicBezTo>
                      <a:cubicBezTo>
                        <a:pt x="226" y="109"/>
                        <a:pt x="223" y="107"/>
                        <a:pt x="218" y="106"/>
                      </a:cubicBezTo>
                      <a:cubicBezTo>
                        <a:pt x="215" y="105"/>
                        <a:pt x="212" y="105"/>
                        <a:pt x="210" y="104"/>
                      </a:cubicBezTo>
                      <a:cubicBezTo>
                        <a:pt x="208" y="104"/>
                        <a:pt x="208" y="103"/>
                        <a:pt x="206" y="103"/>
                      </a:cubicBezTo>
                      <a:cubicBezTo>
                        <a:pt x="205" y="101"/>
                        <a:pt x="206" y="100"/>
                        <a:pt x="207" y="98"/>
                      </a:cubicBezTo>
                      <a:cubicBezTo>
                        <a:pt x="207" y="97"/>
                        <a:pt x="207" y="96"/>
                        <a:pt x="207" y="96"/>
                      </a:cubicBezTo>
                      <a:cubicBezTo>
                        <a:pt x="207" y="94"/>
                        <a:pt x="208" y="93"/>
                        <a:pt x="210" y="92"/>
                      </a:cubicBezTo>
                      <a:cubicBezTo>
                        <a:pt x="207" y="91"/>
                        <a:pt x="208" y="88"/>
                        <a:pt x="207" y="86"/>
                      </a:cubicBezTo>
                      <a:cubicBezTo>
                        <a:pt x="205" y="84"/>
                        <a:pt x="204" y="84"/>
                        <a:pt x="202" y="83"/>
                      </a:cubicBezTo>
                      <a:cubicBezTo>
                        <a:pt x="198" y="80"/>
                        <a:pt x="203" y="75"/>
                        <a:pt x="204" y="72"/>
                      </a:cubicBezTo>
                      <a:cubicBezTo>
                        <a:pt x="205" y="70"/>
                        <a:pt x="207" y="67"/>
                        <a:pt x="209" y="68"/>
                      </a:cubicBezTo>
                      <a:cubicBezTo>
                        <a:pt x="212" y="68"/>
                        <a:pt x="212" y="70"/>
                        <a:pt x="212" y="72"/>
                      </a:cubicBezTo>
                      <a:cubicBezTo>
                        <a:pt x="213" y="75"/>
                        <a:pt x="213" y="75"/>
                        <a:pt x="217" y="76"/>
                      </a:cubicBezTo>
                      <a:cubicBezTo>
                        <a:pt x="219" y="76"/>
                        <a:pt x="220" y="76"/>
                        <a:pt x="223" y="76"/>
                      </a:cubicBezTo>
                      <a:cubicBezTo>
                        <a:pt x="225" y="75"/>
                        <a:pt x="226" y="73"/>
                        <a:pt x="228" y="72"/>
                      </a:cubicBezTo>
                      <a:cubicBezTo>
                        <a:pt x="230" y="71"/>
                        <a:pt x="232" y="70"/>
                        <a:pt x="234" y="70"/>
                      </a:cubicBezTo>
                      <a:cubicBezTo>
                        <a:pt x="237" y="68"/>
                        <a:pt x="237" y="65"/>
                        <a:pt x="239" y="62"/>
                      </a:cubicBezTo>
                      <a:cubicBezTo>
                        <a:pt x="240" y="60"/>
                        <a:pt x="241" y="59"/>
                        <a:pt x="243" y="59"/>
                      </a:cubicBezTo>
                      <a:cubicBezTo>
                        <a:pt x="245" y="59"/>
                        <a:pt x="247" y="60"/>
                        <a:pt x="249" y="61"/>
                      </a:cubicBezTo>
                      <a:cubicBezTo>
                        <a:pt x="250" y="61"/>
                        <a:pt x="251" y="61"/>
                        <a:pt x="252" y="61"/>
                      </a:cubicBezTo>
                      <a:cubicBezTo>
                        <a:pt x="255" y="61"/>
                        <a:pt x="257" y="63"/>
                        <a:pt x="259" y="63"/>
                      </a:cubicBezTo>
                      <a:cubicBezTo>
                        <a:pt x="262" y="64"/>
                        <a:pt x="267" y="63"/>
                        <a:pt x="269" y="61"/>
                      </a:cubicBezTo>
                      <a:cubicBezTo>
                        <a:pt x="271" y="59"/>
                        <a:pt x="272" y="54"/>
                        <a:pt x="275" y="53"/>
                      </a:cubicBezTo>
                      <a:cubicBezTo>
                        <a:pt x="280" y="52"/>
                        <a:pt x="279" y="56"/>
                        <a:pt x="279" y="59"/>
                      </a:cubicBezTo>
                      <a:cubicBezTo>
                        <a:pt x="278" y="62"/>
                        <a:pt x="279" y="62"/>
                        <a:pt x="282" y="63"/>
                      </a:cubicBezTo>
                      <a:cubicBezTo>
                        <a:pt x="283" y="63"/>
                        <a:pt x="284" y="65"/>
                        <a:pt x="285" y="66"/>
                      </a:cubicBezTo>
                      <a:cubicBezTo>
                        <a:pt x="288" y="68"/>
                        <a:pt x="293" y="70"/>
                        <a:pt x="297" y="70"/>
                      </a:cubicBezTo>
                      <a:cubicBezTo>
                        <a:pt x="303" y="70"/>
                        <a:pt x="309" y="70"/>
                        <a:pt x="315" y="70"/>
                      </a:cubicBezTo>
                      <a:cubicBezTo>
                        <a:pt x="317" y="70"/>
                        <a:pt x="318" y="70"/>
                        <a:pt x="320" y="71"/>
                      </a:cubicBezTo>
                      <a:cubicBezTo>
                        <a:pt x="323" y="72"/>
                        <a:pt x="326" y="73"/>
                        <a:pt x="328" y="74"/>
                      </a:cubicBezTo>
                      <a:cubicBezTo>
                        <a:pt x="329" y="75"/>
                        <a:pt x="333" y="79"/>
                        <a:pt x="333" y="79"/>
                      </a:cubicBezTo>
                      <a:cubicBezTo>
                        <a:pt x="335" y="79"/>
                        <a:pt x="335" y="77"/>
                        <a:pt x="336" y="75"/>
                      </a:cubicBezTo>
                      <a:cubicBezTo>
                        <a:pt x="338" y="72"/>
                        <a:pt x="339" y="69"/>
                        <a:pt x="342" y="67"/>
                      </a:cubicBezTo>
                      <a:cubicBezTo>
                        <a:pt x="344" y="65"/>
                        <a:pt x="348" y="63"/>
                        <a:pt x="349" y="61"/>
                      </a:cubicBezTo>
                      <a:cubicBezTo>
                        <a:pt x="350" y="59"/>
                        <a:pt x="350" y="59"/>
                        <a:pt x="350" y="57"/>
                      </a:cubicBezTo>
                      <a:cubicBezTo>
                        <a:pt x="350" y="53"/>
                        <a:pt x="351" y="50"/>
                        <a:pt x="351" y="46"/>
                      </a:cubicBezTo>
                      <a:cubicBezTo>
                        <a:pt x="351" y="42"/>
                        <a:pt x="351" y="37"/>
                        <a:pt x="355" y="35"/>
                      </a:cubicBezTo>
                      <a:cubicBezTo>
                        <a:pt x="357" y="33"/>
                        <a:pt x="362" y="35"/>
                        <a:pt x="364" y="33"/>
                      </a:cubicBezTo>
                      <a:cubicBezTo>
                        <a:pt x="368" y="31"/>
                        <a:pt x="366" y="26"/>
                        <a:pt x="366" y="22"/>
                      </a:cubicBezTo>
                      <a:cubicBezTo>
                        <a:pt x="365" y="18"/>
                        <a:pt x="365" y="15"/>
                        <a:pt x="365" y="10"/>
                      </a:cubicBezTo>
                      <a:cubicBezTo>
                        <a:pt x="365" y="6"/>
                        <a:pt x="362" y="7"/>
                        <a:pt x="359" y="6"/>
                      </a:cubicBezTo>
                      <a:cubicBezTo>
                        <a:pt x="357" y="5"/>
                        <a:pt x="356" y="3"/>
                        <a:pt x="354" y="2"/>
                      </a:cubicBezTo>
                      <a:cubicBezTo>
                        <a:pt x="354" y="3"/>
                        <a:pt x="354" y="4"/>
                        <a:pt x="354" y="5"/>
                      </a:cubicBezTo>
                      <a:cubicBezTo>
                        <a:pt x="351" y="5"/>
                        <a:pt x="348" y="3"/>
                        <a:pt x="346" y="3"/>
                      </a:cubicBezTo>
                      <a:cubicBezTo>
                        <a:pt x="344" y="2"/>
                        <a:pt x="342" y="0"/>
                        <a:pt x="340" y="0"/>
                      </a:cubicBezTo>
                      <a:cubicBezTo>
                        <a:pt x="336" y="0"/>
                        <a:pt x="333" y="2"/>
                        <a:pt x="334" y="6"/>
                      </a:cubicBezTo>
                      <a:cubicBezTo>
                        <a:pt x="335" y="9"/>
                        <a:pt x="338" y="10"/>
                        <a:pt x="338" y="13"/>
                      </a:cubicBezTo>
                      <a:cubicBezTo>
                        <a:pt x="338" y="15"/>
                        <a:pt x="339" y="16"/>
                        <a:pt x="338" y="18"/>
                      </a:cubicBezTo>
                      <a:cubicBezTo>
                        <a:pt x="338" y="19"/>
                        <a:pt x="337" y="19"/>
                        <a:pt x="337" y="21"/>
                      </a:cubicBezTo>
                      <a:cubicBezTo>
                        <a:pt x="337" y="21"/>
                        <a:pt x="337" y="22"/>
                        <a:pt x="337" y="22"/>
                      </a:cubicBezTo>
                      <a:cubicBezTo>
                        <a:pt x="337" y="25"/>
                        <a:pt x="338" y="28"/>
                        <a:pt x="336" y="30"/>
                      </a:cubicBezTo>
                      <a:cubicBezTo>
                        <a:pt x="335" y="30"/>
                        <a:pt x="334" y="30"/>
                        <a:pt x="333" y="31"/>
                      </a:cubicBezTo>
                      <a:cubicBezTo>
                        <a:pt x="332" y="31"/>
                        <a:pt x="331" y="32"/>
                        <a:pt x="330" y="33"/>
                      </a:cubicBezTo>
                      <a:cubicBezTo>
                        <a:pt x="329" y="33"/>
                        <a:pt x="327" y="34"/>
                        <a:pt x="326" y="34"/>
                      </a:cubicBezTo>
                      <a:cubicBezTo>
                        <a:pt x="323" y="35"/>
                        <a:pt x="322" y="34"/>
                        <a:pt x="320" y="33"/>
                      </a:cubicBezTo>
                      <a:cubicBezTo>
                        <a:pt x="319" y="33"/>
                        <a:pt x="318" y="32"/>
                        <a:pt x="317" y="32"/>
                      </a:cubicBezTo>
                      <a:cubicBezTo>
                        <a:pt x="316" y="32"/>
                        <a:pt x="316" y="32"/>
                        <a:pt x="315" y="33"/>
                      </a:cubicBezTo>
                      <a:cubicBezTo>
                        <a:pt x="312" y="34"/>
                        <a:pt x="310" y="30"/>
                        <a:pt x="307" y="31"/>
                      </a:cubicBezTo>
                      <a:cubicBezTo>
                        <a:pt x="309" y="32"/>
                        <a:pt x="309" y="34"/>
                        <a:pt x="309" y="36"/>
                      </a:cubicBezTo>
                      <a:cubicBezTo>
                        <a:pt x="304" y="36"/>
                        <a:pt x="298" y="37"/>
                        <a:pt x="293" y="37"/>
                      </a:cubicBezTo>
                      <a:cubicBezTo>
                        <a:pt x="291" y="37"/>
                        <a:pt x="289" y="37"/>
                        <a:pt x="287" y="37"/>
                      </a:cubicBezTo>
                      <a:cubicBezTo>
                        <a:pt x="287" y="37"/>
                        <a:pt x="286" y="37"/>
                        <a:pt x="286" y="36"/>
                      </a:cubicBezTo>
                      <a:cubicBezTo>
                        <a:pt x="285" y="36"/>
                        <a:pt x="284" y="37"/>
                        <a:pt x="283" y="36"/>
                      </a:cubicBezTo>
                      <a:cubicBezTo>
                        <a:pt x="282" y="36"/>
                        <a:pt x="281" y="34"/>
                        <a:pt x="279" y="33"/>
                      </a:cubicBezTo>
                      <a:cubicBezTo>
                        <a:pt x="279" y="33"/>
                        <a:pt x="278" y="32"/>
                        <a:pt x="277" y="32"/>
                      </a:cubicBezTo>
                      <a:cubicBezTo>
                        <a:pt x="275" y="32"/>
                        <a:pt x="274" y="33"/>
                        <a:pt x="273" y="31"/>
                      </a:cubicBezTo>
                      <a:cubicBezTo>
                        <a:pt x="272" y="31"/>
                        <a:pt x="271" y="31"/>
                        <a:pt x="270" y="30"/>
                      </a:cubicBezTo>
                      <a:cubicBezTo>
                        <a:pt x="269" y="30"/>
                        <a:pt x="269" y="29"/>
                        <a:pt x="268" y="28"/>
                      </a:cubicBezTo>
                      <a:cubicBezTo>
                        <a:pt x="266" y="28"/>
                        <a:pt x="264" y="29"/>
                        <a:pt x="262" y="29"/>
                      </a:cubicBezTo>
                      <a:cubicBezTo>
                        <a:pt x="261" y="30"/>
                        <a:pt x="261" y="31"/>
                        <a:pt x="260" y="30"/>
                      </a:cubicBezTo>
                      <a:cubicBezTo>
                        <a:pt x="259" y="29"/>
                        <a:pt x="259" y="27"/>
                        <a:pt x="258" y="27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6" y="25"/>
                        <a:pt x="255" y="24"/>
                        <a:pt x="255" y="23"/>
                      </a:cubicBezTo>
                      <a:cubicBezTo>
                        <a:pt x="253" y="21"/>
                        <a:pt x="251" y="21"/>
                        <a:pt x="249" y="20"/>
                      </a:cubicBezTo>
                      <a:cubicBezTo>
                        <a:pt x="248" y="20"/>
                        <a:pt x="247" y="19"/>
                        <a:pt x="247" y="18"/>
                      </a:cubicBezTo>
                      <a:cubicBezTo>
                        <a:pt x="247" y="18"/>
                        <a:pt x="246" y="17"/>
                        <a:pt x="246" y="17"/>
                      </a:cubicBezTo>
                      <a:cubicBezTo>
                        <a:pt x="245" y="16"/>
                        <a:pt x="246" y="13"/>
                        <a:pt x="245" y="12"/>
                      </a:cubicBezTo>
                      <a:cubicBezTo>
                        <a:pt x="244" y="11"/>
                        <a:pt x="242" y="12"/>
                        <a:pt x="241" y="13"/>
                      </a:cubicBezTo>
                      <a:cubicBezTo>
                        <a:pt x="241" y="11"/>
                        <a:pt x="240" y="13"/>
                        <a:pt x="239" y="13"/>
                      </a:cubicBezTo>
                      <a:cubicBezTo>
                        <a:pt x="237" y="13"/>
                        <a:pt x="238" y="11"/>
                        <a:pt x="236" y="11"/>
                      </a:cubicBezTo>
                      <a:cubicBezTo>
                        <a:pt x="236" y="12"/>
                        <a:pt x="235" y="11"/>
                        <a:pt x="235" y="12"/>
                      </a:cubicBezTo>
                      <a:cubicBezTo>
                        <a:pt x="234" y="12"/>
                        <a:pt x="234" y="13"/>
                        <a:pt x="234" y="13"/>
                      </a:cubicBezTo>
                      <a:cubicBezTo>
                        <a:pt x="232" y="14"/>
                        <a:pt x="231" y="13"/>
                        <a:pt x="229" y="13"/>
                      </a:cubicBezTo>
                      <a:cubicBezTo>
                        <a:pt x="228" y="13"/>
                        <a:pt x="226" y="13"/>
                        <a:pt x="225" y="13"/>
                      </a:cubicBezTo>
                      <a:cubicBezTo>
                        <a:pt x="224" y="13"/>
                        <a:pt x="223" y="12"/>
                        <a:pt x="222" y="11"/>
                      </a:cubicBezTo>
                      <a:cubicBezTo>
                        <a:pt x="219" y="10"/>
                        <a:pt x="220" y="14"/>
                        <a:pt x="220" y="15"/>
                      </a:cubicBezTo>
                      <a:cubicBezTo>
                        <a:pt x="219" y="18"/>
                        <a:pt x="216" y="19"/>
                        <a:pt x="214" y="17"/>
                      </a:cubicBezTo>
                      <a:cubicBezTo>
                        <a:pt x="213" y="18"/>
                        <a:pt x="212" y="19"/>
                        <a:pt x="211" y="19"/>
                      </a:cubicBezTo>
                      <a:cubicBezTo>
                        <a:pt x="211" y="19"/>
                        <a:pt x="210" y="19"/>
                        <a:pt x="209" y="19"/>
                      </a:cubicBezTo>
                      <a:cubicBezTo>
                        <a:pt x="208" y="19"/>
                        <a:pt x="208" y="20"/>
                        <a:pt x="207" y="21"/>
                      </a:cubicBezTo>
                      <a:cubicBezTo>
                        <a:pt x="206" y="22"/>
                        <a:pt x="203" y="23"/>
                        <a:pt x="201" y="23"/>
                      </a:cubicBezTo>
                      <a:cubicBezTo>
                        <a:pt x="199" y="24"/>
                        <a:pt x="197" y="23"/>
                        <a:pt x="195" y="24"/>
                      </a:cubicBezTo>
                      <a:cubicBezTo>
                        <a:pt x="194" y="24"/>
                        <a:pt x="193" y="24"/>
                        <a:pt x="191" y="24"/>
                      </a:cubicBezTo>
                      <a:cubicBezTo>
                        <a:pt x="190" y="24"/>
                        <a:pt x="189" y="23"/>
                        <a:pt x="188" y="23"/>
                      </a:cubicBezTo>
                      <a:cubicBezTo>
                        <a:pt x="186" y="22"/>
                        <a:pt x="182" y="24"/>
                        <a:pt x="180" y="25"/>
                      </a:cubicBezTo>
                      <a:cubicBezTo>
                        <a:pt x="177" y="26"/>
                        <a:pt x="175" y="26"/>
                        <a:pt x="172" y="26"/>
                      </a:cubicBezTo>
                      <a:cubicBezTo>
                        <a:pt x="170" y="26"/>
                        <a:pt x="168" y="26"/>
                        <a:pt x="167" y="26"/>
                      </a:cubicBezTo>
                      <a:cubicBezTo>
                        <a:pt x="165" y="26"/>
                        <a:pt x="164" y="27"/>
                        <a:pt x="163" y="26"/>
                      </a:cubicBezTo>
                      <a:cubicBezTo>
                        <a:pt x="162" y="25"/>
                        <a:pt x="162" y="24"/>
                        <a:pt x="161" y="24"/>
                      </a:cubicBezTo>
                      <a:cubicBezTo>
                        <a:pt x="160" y="23"/>
                        <a:pt x="159" y="22"/>
                        <a:pt x="158" y="21"/>
                      </a:cubicBezTo>
                      <a:cubicBezTo>
                        <a:pt x="158" y="21"/>
                        <a:pt x="158" y="21"/>
                        <a:pt x="158" y="21"/>
                      </a:cubicBezTo>
                      <a:cubicBezTo>
                        <a:pt x="158" y="21"/>
                        <a:pt x="157" y="21"/>
                        <a:pt x="157" y="21"/>
                      </a:cubicBezTo>
                      <a:cubicBezTo>
                        <a:pt x="157" y="22"/>
                        <a:pt x="156" y="22"/>
                        <a:pt x="155" y="22"/>
                      </a:cubicBezTo>
                      <a:cubicBezTo>
                        <a:pt x="154" y="23"/>
                        <a:pt x="154" y="23"/>
                        <a:pt x="153" y="24"/>
                      </a:cubicBezTo>
                      <a:cubicBezTo>
                        <a:pt x="152" y="24"/>
                        <a:pt x="151" y="26"/>
                        <a:pt x="150" y="26"/>
                      </a:cubicBezTo>
                      <a:cubicBezTo>
                        <a:pt x="149" y="26"/>
                        <a:pt x="147" y="25"/>
                        <a:pt x="147" y="27"/>
                      </a:cubicBezTo>
                      <a:cubicBezTo>
                        <a:pt x="146" y="27"/>
                        <a:pt x="147" y="29"/>
                        <a:pt x="147" y="29"/>
                      </a:cubicBezTo>
                      <a:cubicBezTo>
                        <a:pt x="146" y="30"/>
                        <a:pt x="146" y="30"/>
                        <a:pt x="146" y="30"/>
                      </a:cubicBezTo>
                      <a:cubicBezTo>
                        <a:pt x="146" y="31"/>
                        <a:pt x="146" y="31"/>
                        <a:pt x="146" y="32"/>
                      </a:cubicBezTo>
                      <a:cubicBezTo>
                        <a:pt x="145" y="34"/>
                        <a:pt x="145" y="35"/>
                        <a:pt x="145" y="37"/>
                      </a:cubicBezTo>
                      <a:cubicBezTo>
                        <a:pt x="145" y="38"/>
                        <a:pt x="145" y="39"/>
                        <a:pt x="144" y="40"/>
                      </a:cubicBezTo>
                      <a:cubicBezTo>
                        <a:pt x="143" y="40"/>
                        <a:pt x="143" y="38"/>
                        <a:pt x="142" y="37"/>
                      </a:cubicBezTo>
                      <a:cubicBezTo>
                        <a:pt x="141" y="37"/>
                        <a:pt x="138" y="39"/>
                        <a:pt x="138" y="40"/>
                      </a:cubicBezTo>
                      <a:cubicBezTo>
                        <a:pt x="137" y="40"/>
                        <a:pt x="136" y="40"/>
                        <a:pt x="135" y="40"/>
                      </a:cubicBezTo>
                      <a:cubicBezTo>
                        <a:pt x="133" y="40"/>
                        <a:pt x="132" y="39"/>
                        <a:pt x="131" y="39"/>
                      </a:cubicBezTo>
                      <a:cubicBezTo>
                        <a:pt x="129" y="39"/>
                        <a:pt x="127" y="39"/>
                        <a:pt x="125" y="39"/>
                      </a:cubicBezTo>
                      <a:cubicBezTo>
                        <a:pt x="125" y="39"/>
                        <a:pt x="124" y="39"/>
                        <a:pt x="124" y="39"/>
                      </a:cubicBezTo>
                      <a:cubicBezTo>
                        <a:pt x="123" y="39"/>
                        <a:pt x="123" y="39"/>
                        <a:pt x="122" y="39"/>
                      </a:cubicBezTo>
                      <a:cubicBezTo>
                        <a:pt x="121" y="38"/>
                        <a:pt x="119" y="38"/>
                        <a:pt x="118" y="37"/>
                      </a:cubicBezTo>
                      <a:cubicBezTo>
                        <a:pt x="117" y="37"/>
                        <a:pt x="116" y="37"/>
                        <a:pt x="115" y="38"/>
                      </a:cubicBezTo>
                      <a:cubicBezTo>
                        <a:pt x="115" y="38"/>
                        <a:pt x="114" y="39"/>
                        <a:pt x="113" y="39"/>
                      </a:cubicBezTo>
                      <a:cubicBezTo>
                        <a:pt x="112" y="39"/>
                        <a:pt x="110" y="38"/>
                        <a:pt x="109" y="38"/>
                      </a:cubicBezTo>
                      <a:cubicBezTo>
                        <a:pt x="108" y="37"/>
                        <a:pt x="107" y="37"/>
                        <a:pt x="107" y="37"/>
                      </a:cubicBezTo>
                      <a:cubicBezTo>
                        <a:pt x="105" y="37"/>
                        <a:pt x="103" y="39"/>
                        <a:pt x="102" y="41"/>
                      </a:cubicBezTo>
                      <a:cubicBezTo>
                        <a:pt x="101" y="42"/>
                        <a:pt x="100" y="43"/>
                        <a:pt x="99" y="44"/>
                      </a:cubicBezTo>
                      <a:cubicBezTo>
                        <a:pt x="98" y="46"/>
                        <a:pt x="95" y="47"/>
                        <a:pt x="94" y="49"/>
                      </a:cubicBezTo>
                      <a:cubicBezTo>
                        <a:pt x="93" y="50"/>
                        <a:pt x="93" y="51"/>
                        <a:pt x="93" y="52"/>
                      </a:cubicBezTo>
                      <a:cubicBezTo>
                        <a:pt x="92" y="52"/>
                        <a:pt x="91" y="54"/>
                        <a:pt x="90" y="54"/>
                      </a:cubicBezTo>
                      <a:cubicBezTo>
                        <a:pt x="89" y="55"/>
                        <a:pt x="87" y="56"/>
                        <a:pt x="86" y="56"/>
                      </a:cubicBezTo>
                      <a:cubicBezTo>
                        <a:pt x="85" y="56"/>
                        <a:pt x="83" y="56"/>
                        <a:pt x="82" y="56"/>
                      </a:cubicBezTo>
                      <a:cubicBezTo>
                        <a:pt x="81" y="57"/>
                        <a:pt x="80" y="56"/>
                        <a:pt x="79" y="56"/>
                      </a:cubicBezTo>
                      <a:cubicBezTo>
                        <a:pt x="79" y="56"/>
                        <a:pt x="78" y="56"/>
                        <a:pt x="78" y="56"/>
                      </a:cubicBezTo>
                      <a:cubicBezTo>
                        <a:pt x="77" y="57"/>
                        <a:pt x="78" y="57"/>
                        <a:pt x="77" y="58"/>
                      </a:cubicBezTo>
                      <a:cubicBezTo>
                        <a:pt x="77" y="58"/>
                        <a:pt x="76" y="58"/>
                        <a:pt x="75" y="58"/>
                      </a:cubicBezTo>
                      <a:cubicBezTo>
                        <a:pt x="73" y="58"/>
                        <a:pt x="72" y="57"/>
                        <a:pt x="70" y="57"/>
                      </a:cubicBezTo>
                      <a:cubicBezTo>
                        <a:pt x="68" y="57"/>
                        <a:pt x="67" y="57"/>
                        <a:pt x="65" y="57"/>
                      </a:cubicBezTo>
                      <a:cubicBezTo>
                        <a:pt x="64" y="57"/>
                        <a:pt x="62" y="57"/>
                        <a:pt x="60" y="57"/>
                      </a:cubicBezTo>
                      <a:cubicBezTo>
                        <a:pt x="59" y="58"/>
                        <a:pt x="57" y="59"/>
                        <a:pt x="56" y="60"/>
                      </a:cubicBezTo>
                      <a:cubicBezTo>
                        <a:pt x="54" y="60"/>
                        <a:pt x="52" y="61"/>
                        <a:pt x="51" y="62"/>
                      </a:cubicBezTo>
                      <a:cubicBezTo>
                        <a:pt x="49" y="64"/>
                        <a:pt x="47" y="66"/>
                        <a:pt x="45" y="67"/>
                      </a:cubicBezTo>
                      <a:cubicBezTo>
                        <a:pt x="46" y="69"/>
                        <a:pt x="49" y="71"/>
                        <a:pt x="50" y="73"/>
                      </a:cubicBezTo>
                      <a:cubicBezTo>
                        <a:pt x="51" y="74"/>
                        <a:pt x="53" y="79"/>
                        <a:pt x="52" y="81"/>
                      </a:cubicBezTo>
                      <a:cubicBezTo>
                        <a:pt x="51" y="81"/>
                        <a:pt x="50" y="82"/>
                        <a:pt x="50" y="82"/>
                      </a:cubicBezTo>
                      <a:cubicBezTo>
                        <a:pt x="48" y="83"/>
                        <a:pt x="48" y="83"/>
                        <a:pt x="48" y="85"/>
                      </a:cubicBezTo>
                      <a:cubicBezTo>
                        <a:pt x="47" y="87"/>
                        <a:pt x="48" y="89"/>
                        <a:pt x="46" y="90"/>
                      </a:cubicBezTo>
                      <a:cubicBezTo>
                        <a:pt x="45" y="90"/>
                        <a:pt x="43" y="90"/>
                        <a:pt x="42" y="90"/>
                      </a:cubicBezTo>
                      <a:cubicBezTo>
                        <a:pt x="42" y="90"/>
                        <a:pt x="41" y="90"/>
                        <a:pt x="41" y="90"/>
                      </a:cubicBezTo>
                      <a:cubicBezTo>
                        <a:pt x="41" y="91"/>
                        <a:pt x="40" y="91"/>
                        <a:pt x="40" y="91"/>
                      </a:cubicBezTo>
                      <a:cubicBezTo>
                        <a:pt x="39" y="92"/>
                        <a:pt x="38" y="91"/>
                        <a:pt x="37" y="91"/>
                      </a:cubicBezTo>
                      <a:cubicBezTo>
                        <a:pt x="36" y="92"/>
                        <a:pt x="36" y="93"/>
                        <a:pt x="35" y="94"/>
                      </a:cubicBezTo>
                      <a:cubicBezTo>
                        <a:pt x="34" y="96"/>
                        <a:pt x="33" y="98"/>
                        <a:pt x="33" y="100"/>
                      </a:cubicBezTo>
                      <a:cubicBezTo>
                        <a:pt x="33" y="102"/>
                        <a:pt x="33" y="103"/>
                        <a:pt x="32" y="105"/>
                      </a:cubicBezTo>
                      <a:cubicBezTo>
                        <a:pt x="31" y="106"/>
                        <a:pt x="31" y="107"/>
                        <a:pt x="31" y="108"/>
                      </a:cubicBezTo>
                      <a:cubicBezTo>
                        <a:pt x="30" y="109"/>
                        <a:pt x="29" y="110"/>
                        <a:pt x="29" y="112"/>
                      </a:cubicBezTo>
                      <a:cubicBezTo>
                        <a:pt x="28" y="112"/>
                        <a:pt x="29" y="113"/>
                        <a:pt x="29" y="113"/>
                      </a:cubicBezTo>
                      <a:cubicBezTo>
                        <a:pt x="29" y="115"/>
                        <a:pt x="28" y="115"/>
                        <a:pt x="28" y="116"/>
                      </a:cubicBezTo>
                      <a:cubicBezTo>
                        <a:pt x="27" y="117"/>
                        <a:pt x="27" y="118"/>
                        <a:pt x="27" y="119"/>
                      </a:cubicBezTo>
                      <a:cubicBezTo>
                        <a:pt x="27" y="119"/>
                        <a:pt x="26" y="121"/>
                        <a:pt x="26" y="121"/>
                      </a:cubicBezTo>
                      <a:cubicBezTo>
                        <a:pt x="25" y="121"/>
                        <a:pt x="23" y="120"/>
                        <a:pt x="22" y="120"/>
                      </a:cubicBezTo>
                      <a:cubicBezTo>
                        <a:pt x="20" y="120"/>
                        <a:pt x="19" y="120"/>
                        <a:pt x="18" y="121"/>
                      </a:cubicBezTo>
                      <a:cubicBezTo>
                        <a:pt x="16" y="122"/>
                        <a:pt x="14" y="123"/>
                        <a:pt x="13" y="125"/>
                      </a:cubicBezTo>
                      <a:cubicBezTo>
                        <a:pt x="12" y="126"/>
                        <a:pt x="12" y="126"/>
                        <a:pt x="11" y="127"/>
                      </a:cubicBezTo>
                      <a:cubicBezTo>
                        <a:pt x="11" y="128"/>
                        <a:pt x="11" y="128"/>
                        <a:pt x="10" y="129"/>
                      </a:cubicBezTo>
                      <a:cubicBezTo>
                        <a:pt x="10" y="129"/>
                        <a:pt x="9" y="131"/>
                        <a:pt x="9" y="132"/>
                      </a:cubicBezTo>
                      <a:cubicBezTo>
                        <a:pt x="9" y="133"/>
                        <a:pt x="10" y="133"/>
                        <a:pt x="10" y="134"/>
                      </a:cubicBezTo>
                      <a:cubicBezTo>
                        <a:pt x="11" y="135"/>
                        <a:pt x="11" y="136"/>
                        <a:pt x="11" y="137"/>
                      </a:cubicBezTo>
                      <a:cubicBezTo>
                        <a:pt x="12" y="138"/>
                        <a:pt x="13" y="139"/>
                        <a:pt x="12" y="140"/>
                      </a:cubicBezTo>
                      <a:cubicBezTo>
                        <a:pt x="12" y="141"/>
                        <a:pt x="11" y="141"/>
                        <a:pt x="11" y="142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9" y="143"/>
                        <a:pt x="9" y="143"/>
                        <a:pt x="9" y="143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7" y="144"/>
                        <a:pt x="7" y="145"/>
                        <a:pt x="7" y="147"/>
                      </a:cubicBezTo>
                      <a:cubicBezTo>
                        <a:pt x="6" y="148"/>
                        <a:pt x="5" y="150"/>
                        <a:pt x="4" y="150"/>
                      </a:cubicBezTo>
                      <a:cubicBezTo>
                        <a:pt x="4" y="151"/>
                        <a:pt x="3" y="151"/>
                        <a:pt x="3" y="151"/>
                      </a:cubicBezTo>
                      <a:cubicBezTo>
                        <a:pt x="2" y="152"/>
                        <a:pt x="2" y="152"/>
                        <a:pt x="2" y="153"/>
                      </a:cubicBezTo>
                      <a:cubicBezTo>
                        <a:pt x="1" y="153"/>
                        <a:pt x="0" y="153"/>
                        <a:pt x="0" y="153"/>
                      </a:cubicBezTo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0" name="Freeform 44">
                  <a:extLst>
                    <a:ext uri="{FF2B5EF4-FFF2-40B4-BE49-F238E27FC236}">
                      <a16:creationId xmlns:a16="http://schemas.microsoft.com/office/drawing/2014/main" id="{D0E4E00A-91AB-C035-B69E-39F5C4F8B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819" y="5542758"/>
                  <a:ext cx="27556" cy="32566"/>
                </a:xfrm>
                <a:custGeom>
                  <a:avLst/>
                  <a:gdLst/>
                  <a:ahLst/>
                  <a:cxnLst>
                    <a:cxn ang="0">
                      <a:pos x="23" y="23"/>
                    </a:cxn>
                    <a:cxn ang="0">
                      <a:pos x="17" y="16"/>
                    </a:cxn>
                    <a:cxn ang="0">
                      <a:pos x="17" y="8"/>
                    </a:cxn>
                    <a:cxn ang="0">
                      <a:pos x="12" y="3"/>
                    </a:cxn>
                    <a:cxn ang="0">
                      <a:pos x="12" y="12"/>
                    </a:cxn>
                    <a:cxn ang="0">
                      <a:pos x="7" y="14"/>
                    </a:cxn>
                    <a:cxn ang="0">
                      <a:pos x="2" y="20"/>
                    </a:cxn>
                    <a:cxn ang="0">
                      <a:pos x="2" y="27"/>
                    </a:cxn>
                    <a:cxn ang="0">
                      <a:pos x="6" y="22"/>
                    </a:cxn>
                    <a:cxn ang="0">
                      <a:pos x="8" y="28"/>
                    </a:cxn>
                    <a:cxn ang="0">
                      <a:pos x="13" y="31"/>
                    </a:cxn>
                    <a:cxn ang="0">
                      <a:pos x="26" y="32"/>
                    </a:cxn>
                    <a:cxn ang="0">
                      <a:pos x="25" y="23"/>
                    </a:cxn>
                    <a:cxn ang="0">
                      <a:pos x="23" y="23"/>
                    </a:cxn>
                  </a:cxnLst>
                  <a:rect l="0" t="0" r="r" b="b"/>
                  <a:pathLst>
                    <a:path w="28" h="33">
                      <a:moveTo>
                        <a:pt x="23" y="23"/>
                      </a:moveTo>
                      <a:cubicBezTo>
                        <a:pt x="20" y="23"/>
                        <a:pt x="18" y="18"/>
                        <a:pt x="17" y="16"/>
                      </a:cubicBezTo>
                      <a:cubicBezTo>
                        <a:pt x="17" y="13"/>
                        <a:pt x="17" y="10"/>
                        <a:pt x="17" y="8"/>
                      </a:cubicBezTo>
                      <a:cubicBezTo>
                        <a:pt x="17" y="6"/>
                        <a:pt x="15" y="0"/>
                        <a:pt x="12" y="3"/>
                      </a:cubicBezTo>
                      <a:cubicBezTo>
                        <a:pt x="10" y="5"/>
                        <a:pt x="13" y="9"/>
                        <a:pt x="12" y="12"/>
                      </a:cubicBezTo>
                      <a:cubicBezTo>
                        <a:pt x="11" y="13"/>
                        <a:pt x="9" y="14"/>
                        <a:pt x="7" y="14"/>
                      </a:cubicBezTo>
                      <a:cubicBezTo>
                        <a:pt x="4" y="15"/>
                        <a:pt x="3" y="16"/>
                        <a:pt x="2" y="20"/>
                      </a:cubicBezTo>
                      <a:cubicBezTo>
                        <a:pt x="1" y="22"/>
                        <a:pt x="0" y="27"/>
                        <a:pt x="2" y="27"/>
                      </a:cubicBezTo>
                      <a:cubicBezTo>
                        <a:pt x="5" y="27"/>
                        <a:pt x="6" y="24"/>
                        <a:pt x="6" y="22"/>
                      </a:cubicBezTo>
                      <a:cubicBezTo>
                        <a:pt x="7" y="24"/>
                        <a:pt x="7" y="27"/>
                        <a:pt x="8" y="28"/>
                      </a:cubicBezTo>
                      <a:cubicBezTo>
                        <a:pt x="9" y="30"/>
                        <a:pt x="11" y="30"/>
                        <a:pt x="13" y="31"/>
                      </a:cubicBezTo>
                      <a:cubicBezTo>
                        <a:pt x="17" y="32"/>
                        <a:pt x="22" y="33"/>
                        <a:pt x="26" y="32"/>
                      </a:cubicBezTo>
                      <a:cubicBezTo>
                        <a:pt x="27" y="30"/>
                        <a:pt x="28" y="24"/>
                        <a:pt x="25" y="23"/>
                      </a:cubicBez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1" name="Freeform 45">
                  <a:extLst>
                    <a:ext uri="{FF2B5EF4-FFF2-40B4-BE49-F238E27FC236}">
                      <a16:creationId xmlns:a16="http://schemas.microsoft.com/office/drawing/2014/main" id="{F493FEF6-C0DC-EB1A-988D-D4A23D024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49" y="5584509"/>
                  <a:ext cx="20040" cy="22546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3" y="2"/>
                    </a:cxn>
                    <a:cxn ang="0">
                      <a:pos x="1" y="11"/>
                    </a:cxn>
                    <a:cxn ang="0">
                      <a:pos x="4" y="18"/>
                    </a:cxn>
                    <a:cxn ang="0">
                      <a:pos x="8" y="22"/>
                    </a:cxn>
                    <a:cxn ang="0">
                      <a:pos x="13" y="23"/>
                    </a:cxn>
                    <a:cxn ang="0">
                      <a:pos x="14" y="20"/>
                    </a:cxn>
                    <a:cxn ang="0">
                      <a:pos x="19" y="20"/>
                    </a:cxn>
                    <a:cxn ang="0">
                      <a:pos x="12" y="8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21" h="23">
                      <a:moveTo>
                        <a:pt x="10" y="7"/>
                      </a:moveTo>
                      <a:cubicBezTo>
                        <a:pt x="8" y="5"/>
                        <a:pt x="6" y="0"/>
                        <a:pt x="3" y="2"/>
                      </a:cubicBezTo>
                      <a:cubicBezTo>
                        <a:pt x="0" y="3"/>
                        <a:pt x="1" y="9"/>
                        <a:pt x="1" y="11"/>
                      </a:cubicBezTo>
                      <a:cubicBezTo>
                        <a:pt x="2" y="13"/>
                        <a:pt x="3" y="16"/>
                        <a:pt x="4" y="18"/>
                      </a:cubicBezTo>
                      <a:cubicBezTo>
                        <a:pt x="5" y="21"/>
                        <a:pt x="5" y="21"/>
                        <a:pt x="8" y="22"/>
                      </a:cubicBezTo>
                      <a:cubicBezTo>
                        <a:pt x="9" y="22"/>
                        <a:pt x="12" y="23"/>
                        <a:pt x="13" y="23"/>
                      </a:cubicBezTo>
                      <a:cubicBezTo>
                        <a:pt x="13" y="22"/>
                        <a:pt x="13" y="21"/>
                        <a:pt x="14" y="20"/>
                      </a:cubicBezTo>
                      <a:cubicBezTo>
                        <a:pt x="16" y="20"/>
                        <a:pt x="17" y="23"/>
                        <a:pt x="19" y="20"/>
                      </a:cubicBezTo>
                      <a:cubicBezTo>
                        <a:pt x="21" y="16"/>
                        <a:pt x="15" y="10"/>
                        <a:pt x="12" y="8"/>
                      </a:cubicBezTo>
                      <a:lnTo>
                        <a:pt x="1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2" name="Freeform 46">
                  <a:extLst>
                    <a:ext uri="{FF2B5EF4-FFF2-40B4-BE49-F238E27FC236}">
                      <a16:creationId xmlns:a16="http://schemas.microsoft.com/office/drawing/2014/main" id="{593BB288-0DDE-CE21-7E88-08B323357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477" y="5597869"/>
                  <a:ext cx="16700" cy="2087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" y="1"/>
                    </a:cxn>
                    <a:cxn ang="0">
                      <a:pos x="7" y="12"/>
                    </a:cxn>
                    <a:cxn ang="0">
                      <a:pos x="16" y="21"/>
                    </a:cxn>
                    <a:cxn ang="0">
                      <a:pos x="15" y="14"/>
                    </a:cxn>
                    <a:cxn ang="0">
                      <a:pos x="10" y="7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7" h="21">
                      <a:moveTo>
                        <a:pt x="10" y="6"/>
                      </a:moveTo>
                      <a:cubicBezTo>
                        <a:pt x="11" y="3"/>
                        <a:pt x="5" y="0"/>
                        <a:pt x="1" y="1"/>
                      </a:cubicBezTo>
                      <a:cubicBezTo>
                        <a:pt x="0" y="5"/>
                        <a:pt x="4" y="9"/>
                        <a:pt x="7" y="12"/>
                      </a:cubicBezTo>
                      <a:cubicBezTo>
                        <a:pt x="9" y="15"/>
                        <a:pt x="13" y="20"/>
                        <a:pt x="16" y="21"/>
                      </a:cubicBezTo>
                      <a:cubicBezTo>
                        <a:pt x="17" y="19"/>
                        <a:pt x="16" y="16"/>
                        <a:pt x="15" y="14"/>
                      </a:cubicBezTo>
                      <a:cubicBezTo>
                        <a:pt x="14" y="13"/>
                        <a:pt x="12" y="8"/>
                        <a:pt x="10" y="7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3" name="Freeform 47">
                  <a:extLst>
                    <a:ext uri="{FF2B5EF4-FFF2-40B4-BE49-F238E27FC236}">
                      <a16:creationId xmlns:a16="http://schemas.microsoft.com/office/drawing/2014/main" id="{E7766002-FFC6-D7CC-75CC-020E3D44A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517" y="5622919"/>
                  <a:ext cx="16700" cy="8350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" y="1"/>
                    </a:cxn>
                    <a:cxn ang="0">
                      <a:pos x="11" y="8"/>
                    </a:cxn>
                    <a:cxn ang="0">
                      <a:pos x="7" y="1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7" h="9">
                      <a:moveTo>
                        <a:pt x="10" y="3"/>
                      </a:moveTo>
                      <a:cubicBezTo>
                        <a:pt x="7" y="2"/>
                        <a:pt x="4" y="0"/>
                        <a:pt x="1" y="1"/>
                      </a:cubicBezTo>
                      <a:cubicBezTo>
                        <a:pt x="0" y="6"/>
                        <a:pt x="6" y="9"/>
                        <a:pt x="11" y="8"/>
                      </a:cubicBezTo>
                      <a:cubicBezTo>
                        <a:pt x="17" y="8"/>
                        <a:pt x="11" y="1"/>
                        <a:pt x="7" y="1"/>
                      </a:cubicBez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4" name="Freeform 48">
                  <a:extLst>
                    <a:ext uri="{FF2B5EF4-FFF2-40B4-BE49-F238E27FC236}">
                      <a16:creationId xmlns:a16="http://schemas.microsoft.com/office/drawing/2014/main" id="{E51E0FDB-AE0C-4DB8-2BFA-A6AB8B1F5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042" y="5657155"/>
                  <a:ext cx="11690" cy="19206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" y="3"/>
                    </a:cxn>
                    <a:cxn ang="0">
                      <a:pos x="1" y="10"/>
                    </a:cxn>
                    <a:cxn ang="0">
                      <a:pos x="11" y="19"/>
                    </a:cxn>
                    <a:cxn ang="0">
                      <a:pos x="12" y="5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2" h="20">
                      <a:moveTo>
                        <a:pt x="12" y="1"/>
                      </a:moveTo>
                      <a:cubicBezTo>
                        <a:pt x="8" y="1"/>
                        <a:pt x="3" y="0"/>
                        <a:pt x="1" y="3"/>
                      </a:cubicBez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2" y="13"/>
                        <a:pt x="7" y="20"/>
                        <a:pt x="11" y="19"/>
                      </a:cubicBezTo>
                      <a:cubicBezTo>
                        <a:pt x="12" y="14"/>
                        <a:pt x="12" y="10"/>
                        <a:pt x="12" y="5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5" name="Freeform 49">
                  <a:extLst>
                    <a:ext uri="{FF2B5EF4-FFF2-40B4-BE49-F238E27FC236}">
                      <a16:creationId xmlns:a16="http://schemas.microsoft.com/office/drawing/2014/main" id="{A9AD0CA6-1650-70B5-5BB2-5BCEFB7D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672" y="5660495"/>
                  <a:ext cx="9185" cy="1503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8" y="14"/>
                    </a:cxn>
                    <a:cxn ang="0">
                      <a:pos x="9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5">
                      <a:moveTo>
                        <a:pt x="10" y="0"/>
                      </a:moveTo>
                      <a:cubicBezTo>
                        <a:pt x="7" y="0"/>
                        <a:pt x="0" y="8"/>
                        <a:pt x="0" y="11"/>
                      </a:cubicBezTo>
                      <a:cubicBezTo>
                        <a:pt x="0" y="15"/>
                        <a:pt x="5" y="14"/>
                        <a:pt x="8" y="14"/>
                      </a:cubicBezTo>
                      <a:cubicBezTo>
                        <a:pt x="8" y="11"/>
                        <a:pt x="9" y="7"/>
                        <a:pt x="9" y="4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6" name="Freeform 50">
                  <a:extLst>
                    <a:ext uri="{FF2B5EF4-FFF2-40B4-BE49-F238E27FC236}">
                      <a16:creationId xmlns:a16="http://schemas.microsoft.com/office/drawing/2014/main" id="{2636455A-5AEA-1485-7242-5AA8D97DE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3295" y="5737316"/>
                  <a:ext cx="143622" cy="30896"/>
                </a:xfrm>
                <a:custGeom>
                  <a:avLst/>
                  <a:gdLst/>
                  <a:ahLst/>
                  <a:cxnLst>
                    <a:cxn ang="0">
                      <a:pos x="116" y="7"/>
                    </a:cxn>
                    <a:cxn ang="0">
                      <a:pos x="95" y="5"/>
                    </a:cxn>
                    <a:cxn ang="0">
                      <a:pos x="67" y="4"/>
                    </a:cxn>
                    <a:cxn ang="0">
                      <a:pos x="57" y="3"/>
                    </a:cxn>
                    <a:cxn ang="0">
                      <a:pos x="37" y="1"/>
                    </a:cxn>
                    <a:cxn ang="0">
                      <a:pos x="22" y="0"/>
                    </a:cxn>
                    <a:cxn ang="0">
                      <a:pos x="5" y="3"/>
                    </a:cxn>
                    <a:cxn ang="0">
                      <a:pos x="1" y="8"/>
                    </a:cxn>
                    <a:cxn ang="0">
                      <a:pos x="13" y="13"/>
                    </a:cxn>
                    <a:cxn ang="0">
                      <a:pos x="41" y="15"/>
                    </a:cxn>
                    <a:cxn ang="0">
                      <a:pos x="57" y="16"/>
                    </a:cxn>
                    <a:cxn ang="0">
                      <a:pos x="65" y="19"/>
                    </a:cxn>
                    <a:cxn ang="0">
                      <a:pos x="68" y="25"/>
                    </a:cxn>
                    <a:cxn ang="0">
                      <a:pos x="71" y="30"/>
                    </a:cxn>
                    <a:cxn ang="0">
                      <a:pos x="76" y="31"/>
                    </a:cxn>
                    <a:cxn ang="0">
                      <a:pos x="93" y="28"/>
                    </a:cxn>
                    <a:cxn ang="0">
                      <a:pos x="127" y="27"/>
                    </a:cxn>
                    <a:cxn ang="0">
                      <a:pos x="142" y="25"/>
                    </a:cxn>
                    <a:cxn ang="0">
                      <a:pos x="146" y="22"/>
                    </a:cxn>
                    <a:cxn ang="0">
                      <a:pos x="139" y="15"/>
                    </a:cxn>
                    <a:cxn ang="0">
                      <a:pos x="123" y="8"/>
                    </a:cxn>
                    <a:cxn ang="0">
                      <a:pos x="116" y="7"/>
                    </a:cxn>
                  </a:cxnLst>
                  <a:rect l="0" t="0" r="r" b="b"/>
                  <a:pathLst>
                    <a:path w="146" h="31">
                      <a:moveTo>
                        <a:pt x="116" y="7"/>
                      </a:moveTo>
                      <a:cubicBezTo>
                        <a:pt x="109" y="5"/>
                        <a:pt x="102" y="5"/>
                        <a:pt x="95" y="5"/>
                      </a:cubicBezTo>
                      <a:cubicBezTo>
                        <a:pt x="86" y="5"/>
                        <a:pt x="77" y="4"/>
                        <a:pt x="67" y="4"/>
                      </a:cubicBezTo>
                      <a:cubicBezTo>
                        <a:pt x="64" y="3"/>
                        <a:pt x="60" y="3"/>
                        <a:pt x="57" y="3"/>
                      </a:cubicBezTo>
                      <a:cubicBezTo>
                        <a:pt x="50" y="3"/>
                        <a:pt x="44" y="1"/>
                        <a:pt x="37" y="1"/>
                      </a:cubicBezTo>
                      <a:cubicBezTo>
                        <a:pt x="32" y="0"/>
                        <a:pt x="27" y="1"/>
                        <a:pt x="22" y="0"/>
                      </a:cubicBezTo>
                      <a:cubicBezTo>
                        <a:pt x="16" y="0"/>
                        <a:pt x="10" y="0"/>
                        <a:pt x="5" y="3"/>
                      </a:cubicBezTo>
                      <a:cubicBezTo>
                        <a:pt x="3" y="4"/>
                        <a:pt x="0" y="5"/>
                        <a:pt x="1" y="8"/>
                      </a:cubicBezTo>
                      <a:cubicBezTo>
                        <a:pt x="3" y="11"/>
                        <a:pt x="11" y="12"/>
                        <a:pt x="13" y="13"/>
                      </a:cubicBezTo>
                      <a:cubicBezTo>
                        <a:pt x="22" y="14"/>
                        <a:pt x="31" y="14"/>
                        <a:pt x="41" y="15"/>
                      </a:cubicBezTo>
                      <a:cubicBezTo>
                        <a:pt x="46" y="15"/>
                        <a:pt x="52" y="15"/>
                        <a:pt x="57" y="16"/>
                      </a:cubicBezTo>
                      <a:cubicBezTo>
                        <a:pt x="59" y="17"/>
                        <a:pt x="64" y="18"/>
                        <a:pt x="65" y="19"/>
                      </a:cubicBezTo>
                      <a:cubicBezTo>
                        <a:pt x="67" y="21"/>
                        <a:pt x="67" y="23"/>
                        <a:pt x="68" y="25"/>
                      </a:cubicBezTo>
                      <a:cubicBezTo>
                        <a:pt x="68" y="27"/>
                        <a:pt x="69" y="30"/>
                        <a:pt x="71" y="30"/>
                      </a:cubicBezTo>
                      <a:cubicBezTo>
                        <a:pt x="72" y="31"/>
                        <a:pt x="75" y="31"/>
                        <a:pt x="76" y="31"/>
                      </a:cubicBezTo>
                      <a:cubicBezTo>
                        <a:pt x="82" y="30"/>
                        <a:pt x="88" y="28"/>
                        <a:pt x="93" y="28"/>
                      </a:cubicBezTo>
                      <a:cubicBezTo>
                        <a:pt x="104" y="27"/>
                        <a:pt x="116" y="27"/>
                        <a:pt x="127" y="27"/>
                      </a:cubicBezTo>
                      <a:cubicBezTo>
                        <a:pt x="132" y="27"/>
                        <a:pt x="137" y="27"/>
                        <a:pt x="142" y="25"/>
                      </a:cubicBezTo>
                      <a:cubicBezTo>
                        <a:pt x="143" y="25"/>
                        <a:pt x="145" y="23"/>
                        <a:pt x="146" y="22"/>
                      </a:cubicBezTo>
                      <a:cubicBezTo>
                        <a:pt x="146" y="19"/>
                        <a:pt x="140" y="16"/>
                        <a:pt x="139" y="15"/>
                      </a:cubicBezTo>
                      <a:cubicBezTo>
                        <a:pt x="134" y="12"/>
                        <a:pt x="129" y="10"/>
                        <a:pt x="123" y="8"/>
                      </a:cubicBezTo>
                      <a:lnTo>
                        <a:pt x="116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7" name="Freeform 51">
                  <a:extLst>
                    <a:ext uri="{FF2B5EF4-FFF2-40B4-BE49-F238E27FC236}">
                      <a16:creationId xmlns:a16="http://schemas.microsoft.com/office/drawing/2014/main" id="{A3CFC639-C8C2-37DA-67A0-E81039A59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937" y="5540253"/>
                  <a:ext cx="20876" cy="40081"/>
                </a:xfrm>
                <a:custGeom>
                  <a:avLst/>
                  <a:gdLst/>
                  <a:ahLst/>
                  <a:cxnLst>
                    <a:cxn ang="0">
                      <a:pos x="17" y="1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2" y="17"/>
                    </a:cxn>
                    <a:cxn ang="0">
                      <a:pos x="7" y="22"/>
                    </a:cxn>
                    <a:cxn ang="0">
                      <a:pos x="4" y="25"/>
                    </a:cxn>
                    <a:cxn ang="0">
                      <a:pos x="1" y="31"/>
                    </a:cxn>
                    <a:cxn ang="0">
                      <a:pos x="8" y="36"/>
                    </a:cxn>
                    <a:cxn ang="0">
                      <a:pos x="13" y="41"/>
                    </a:cxn>
                    <a:cxn ang="0">
                      <a:pos x="15" y="34"/>
                    </a:cxn>
                    <a:cxn ang="0">
                      <a:pos x="19" y="25"/>
                    </a:cxn>
                    <a:cxn ang="0">
                      <a:pos x="16" y="13"/>
                    </a:cxn>
                    <a:cxn ang="0">
                      <a:pos x="17" y="12"/>
                    </a:cxn>
                  </a:cxnLst>
                  <a:rect l="0" t="0" r="r" b="b"/>
                  <a:pathLst>
                    <a:path w="22" h="41">
                      <a:moveTo>
                        <a:pt x="17" y="12"/>
                      </a:moveTo>
                      <a:cubicBezTo>
                        <a:pt x="14" y="9"/>
                        <a:pt x="6" y="0"/>
                        <a:pt x="1" y="5"/>
                      </a:cubicBezTo>
                      <a:cubicBezTo>
                        <a:pt x="0" y="7"/>
                        <a:pt x="0" y="9"/>
                        <a:pt x="0" y="10"/>
                      </a:cubicBezTo>
                      <a:cubicBezTo>
                        <a:pt x="0" y="13"/>
                        <a:pt x="1" y="15"/>
                        <a:pt x="2" y="17"/>
                      </a:cubicBezTo>
                      <a:cubicBezTo>
                        <a:pt x="3" y="18"/>
                        <a:pt x="6" y="20"/>
                        <a:pt x="7" y="22"/>
                      </a:cubicBezTo>
                      <a:cubicBezTo>
                        <a:pt x="8" y="25"/>
                        <a:pt x="6" y="24"/>
                        <a:pt x="4" y="25"/>
                      </a:cubicBezTo>
                      <a:cubicBezTo>
                        <a:pt x="1" y="26"/>
                        <a:pt x="1" y="28"/>
                        <a:pt x="1" y="31"/>
                      </a:cubicBezTo>
                      <a:cubicBezTo>
                        <a:pt x="2" y="35"/>
                        <a:pt x="5" y="34"/>
                        <a:pt x="8" y="36"/>
                      </a:cubicBezTo>
                      <a:cubicBezTo>
                        <a:pt x="10" y="38"/>
                        <a:pt x="10" y="41"/>
                        <a:pt x="13" y="41"/>
                      </a:cubicBezTo>
                      <a:cubicBezTo>
                        <a:pt x="15" y="40"/>
                        <a:pt x="15" y="36"/>
                        <a:pt x="15" y="34"/>
                      </a:cubicBezTo>
                      <a:cubicBezTo>
                        <a:pt x="15" y="29"/>
                        <a:pt x="17" y="28"/>
                        <a:pt x="19" y="25"/>
                      </a:cubicBezTo>
                      <a:cubicBezTo>
                        <a:pt x="22" y="21"/>
                        <a:pt x="22" y="14"/>
                        <a:pt x="16" y="13"/>
                      </a:cubicBez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8" name="Freeform 52">
                  <a:extLst>
                    <a:ext uri="{FF2B5EF4-FFF2-40B4-BE49-F238E27FC236}">
                      <a16:creationId xmlns:a16="http://schemas.microsoft.com/office/drawing/2014/main" id="{5EF318DB-A262-22CC-F1AE-88BDFF66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6937" y="5487647"/>
                  <a:ext cx="45926" cy="35906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5"/>
                    </a:cxn>
                    <a:cxn ang="0">
                      <a:pos x="25" y="0"/>
                    </a:cxn>
                    <a:cxn ang="0">
                      <a:pos x="19" y="3"/>
                    </a:cxn>
                    <a:cxn ang="0">
                      <a:pos x="16" y="5"/>
                    </a:cxn>
                    <a:cxn ang="0">
                      <a:pos x="5" y="9"/>
                    </a:cxn>
                    <a:cxn ang="0">
                      <a:pos x="0" y="14"/>
                    </a:cxn>
                    <a:cxn ang="0">
                      <a:pos x="6" y="20"/>
                    </a:cxn>
                    <a:cxn ang="0">
                      <a:pos x="10" y="23"/>
                    </a:cxn>
                    <a:cxn ang="0">
                      <a:pos x="12" y="22"/>
                    </a:cxn>
                    <a:cxn ang="0">
                      <a:pos x="31" y="22"/>
                    </a:cxn>
                    <a:cxn ang="0">
                      <a:pos x="20" y="30"/>
                    </a:cxn>
                    <a:cxn ang="0">
                      <a:pos x="33" y="33"/>
                    </a:cxn>
                    <a:cxn ang="0">
                      <a:pos x="39" y="34"/>
                    </a:cxn>
                    <a:cxn ang="0">
                      <a:pos x="43" y="35"/>
                    </a:cxn>
                    <a:cxn ang="0">
                      <a:pos x="45" y="27"/>
                    </a:cxn>
                    <a:cxn ang="0">
                      <a:pos x="40" y="25"/>
                    </a:cxn>
                    <a:cxn ang="0">
                      <a:pos x="39" y="21"/>
                    </a:cxn>
                    <a:cxn ang="0">
                      <a:pos x="37" y="16"/>
                    </a:cxn>
                    <a:cxn ang="0">
                      <a:pos x="34" y="11"/>
                    </a:cxn>
                    <a:cxn ang="0">
                      <a:pos x="34" y="5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47" h="36">
                      <a:moveTo>
                        <a:pt x="39" y="6"/>
                      </a:moveTo>
                      <a:cubicBezTo>
                        <a:pt x="38" y="6"/>
                        <a:pt x="37" y="6"/>
                        <a:pt x="35" y="5"/>
                      </a:cubicBezTo>
                      <a:cubicBezTo>
                        <a:pt x="32" y="2"/>
                        <a:pt x="29" y="1"/>
                        <a:pt x="25" y="0"/>
                      </a:cubicBezTo>
                      <a:cubicBezTo>
                        <a:pt x="22" y="0"/>
                        <a:pt x="21" y="1"/>
                        <a:pt x="19" y="3"/>
                      </a:cubicBezTo>
                      <a:cubicBezTo>
                        <a:pt x="18" y="4"/>
                        <a:pt x="17" y="5"/>
                        <a:pt x="16" y="5"/>
                      </a:cubicBezTo>
                      <a:cubicBezTo>
                        <a:pt x="13" y="8"/>
                        <a:pt x="8" y="9"/>
                        <a:pt x="5" y="9"/>
                      </a:cubicBezTo>
                      <a:cubicBezTo>
                        <a:pt x="1" y="10"/>
                        <a:pt x="0" y="10"/>
                        <a:pt x="0" y="14"/>
                      </a:cubicBezTo>
                      <a:cubicBezTo>
                        <a:pt x="0" y="18"/>
                        <a:pt x="2" y="19"/>
                        <a:pt x="6" y="20"/>
                      </a:cubicBezTo>
                      <a:cubicBezTo>
                        <a:pt x="7" y="21"/>
                        <a:pt x="8" y="23"/>
                        <a:pt x="10" y="23"/>
                      </a:cubicBezTo>
                      <a:cubicBezTo>
                        <a:pt x="11" y="23"/>
                        <a:pt x="11" y="23"/>
                        <a:pt x="12" y="22"/>
                      </a:cubicBezTo>
                      <a:cubicBezTo>
                        <a:pt x="17" y="19"/>
                        <a:pt x="27" y="16"/>
                        <a:pt x="31" y="22"/>
                      </a:cubicBezTo>
                      <a:cubicBezTo>
                        <a:pt x="26" y="24"/>
                        <a:pt x="20" y="23"/>
                        <a:pt x="20" y="30"/>
                      </a:cubicBezTo>
                      <a:cubicBezTo>
                        <a:pt x="25" y="32"/>
                        <a:pt x="28" y="33"/>
                        <a:pt x="33" y="33"/>
                      </a:cubicBezTo>
                      <a:cubicBezTo>
                        <a:pt x="35" y="33"/>
                        <a:pt x="37" y="33"/>
                        <a:pt x="39" y="34"/>
                      </a:cubicBezTo>
                      <a:cubicBezTo>
                        <a:pt x="40" y="35"/>
                        <a:pt x="40" y="36"/>
                        <a:pt x="43" y="35"/>
                      </a:cubicBezTo>
                      <a:cubicBezTo>
                        <a:pt x="46" y="34"/>
                        <a:pt x="47" y="29"/>
                        <a:pt x="45" y="27"/>
                      </a:cubicBezTo>
                      <a:cubicBezTo>
                        <a:pt x="43" y="25"/>
                        <a:pt x="41" y="26"/>
                        <a:pt x="40" y="25"/>
                      </a:cubicBezTo>
                      <a:cubicBezTo>
                        <a:pt x="39" y="24"/>
                        <a:pt x="39" y="22"/>
                        <a:pt x="39" y="21"/>
                      </a:cubicBezTo>
                      <a:cubicBezTo>
                        <a:pt x="39" y="19"/>
                        <a:pt x="37" y="18"/>
                        <a:pt x="37" y="16"/>
                      </a:cubicBezTo>
                      <a:cubicBezTo>
                        <a:pt x="36" y="14"/>
                        <a:pt x="35" y="13"/>
                        <a:pt x="34" y="11"/>
                      </a:cubicBezTo>
                      <a:cubicBezTo>
                        <a:pt x="33" y="9"/>
                        <a:pt x="34" y="7"/>
                        <a:pt x="34" y="5"/>
                      </a:cubicBezTo>
                      <a:lnTo>
                        <a:pt x="39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9" name="Freeform 53">
                  <a:extLst>
                    <a:ext uri="{FF2B5EF4-FFF2-40B4-BE49-F238E27FC236}">
                      <a16:creationId xmlns:a16="http://schemas.microsoft.com/office/drawing/2014/main" id="{258D0D25-DC9B-E253-D08E-3001676A5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139" y="5728130"/>
                  <a:ext cx="36740" cy="3590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15" y="7"/>
                    </a:cxn>
                    <a:cxn ang="0">
                      <a:pos x="12" y="11"/>
                    </a:cxn>
                    <a:cxn ang="0">
                      <a:pos x="12" y="13"/>
                    </a:cxn>
                    <a:cxn ang="0">
                      <a:pos x="3" y="21"/>
                    </a:cxn>
                    <a:cxn ang="0">
                      <a:pos x="7" y="24"/>
                    </a:cxn>
                    <a:cxn ang="0">
                      <a:pos x="11" y="28"/>
                    </a:cxn>
                    <a:cxn ang="0">
                      <a:pos x="12" y="31"/>
                    </a:cxn>
                    <a:cxn ang="0">
                      <a:pos x="14" y="31"/>
                    </a:cxn>
                    <a:cxn ang="0">
                      <a:pos x="17" y="35"/>
                    </a:cxn>
                    <a:cxn ang="0">
                      <a:pos x="22" y="23"/>
                    </a:cxn>
                    <a:cxn ang="0">
                      <a:pos x="33" y="11"/>
                    </a:cxn>
                    <a:cxn ang="0">
                      <a:pos x="33" y="3"/>
                    </a:cxn>
                    <a:cxn ang="0">
                      <a:pos x="23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8" h="37">
                      <a:moveTo>
                        <a:pt x="27" y="0"/>
                      </a:moveTo>
                      <a:cubicBezTo>
                        <a:pt x="23" y="2"/>
                        <a:pt x="18" y="4"/>
                        <a:pt x="15" y="7"/>
                      </a:cubicBezTo>
                      <a:cubicBezTo>
                        <a:pt x="14" y="8"/>
                        <a:pt x="13" y="9"/>
                        <a:pt x="12" y="11"/>
                      </a:cubicBezTo>
                      <a:cubicBezTo>
                        <a:pt x="12" y="12"/>
                        <a:pt x="13" y="12"/>
                        <a:pt x="12" y="13"/>
                      </a:cubicBezTo>
                      <a:cubicBezTo>
                        <a:pt x="11" y="16"/>
                        <a:pt x="0" y="17"/>
                        <a:pt x="3" y="21"/>
                      </a:cubicBezTo>
                      <a:cubicBezTo>
                        <a:pt x="4" y="22"/>
                        <a:pt x="6" y="23"/>
                        <a:pt x="7" y="24"/>
                      </a:cubicBezTo>
                      <a:cubicBezTo>
                        <a:pt x="9" y="25"/>
                        <a:pt x="9" y="25"/>
                        <a:pt x="11" y="28"/>
                      </a:cubicBezTo>
                      <a:cubicBezTo>
                        <a:pt x="11" y="29"/>
                        <a:pt x="12" y="30"/>
                        <a:pt x="12" y="31"/>
                      </a:cubicBezTo>
                      <a:cubicBezTo>
                        <a:pt x="13" y="31"/>
                        <a:pt x="14" y="31"/>
                        <a:pt x="14" y="31"/>
                      </a:cubicBezTo>
                      <a:cubicBezTo>
                        <a:pt x="15" y="33"/>
                        <a:pt x="15" y="35"/>
                        <a:pt x="17" y="35"/>
                      </a:cubicBezTo>
                      <a:cubicBezTo>
                        <a:pt x="20" y="37"/>
                        <a:pt x="22" y="25"/>
                        <a:pt x="22" y="23"/>
                      </a:cubicBezTo>
                      <a:cubicBezTo>
                        <a:pt x="24" y="18"/>
                        <a:pt x="30" y="15"/>
                        <a:pt x="33" y="11"/>
                      </a:cubicBezTo>
                      <a:cubicBezTo>
                        <a:pt x="35" y="8"/>
                        <a:pt x="38" y="4"/>
                        <a:pt x="33" y="3"/>
                      </a:cubicBezTo>
                      <a:cubicBezTo>
                        <a:pt x="31" y="2"/>
                        <a:pt x="22" y="1"/>
                        <a:pt x="23" y="6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0" name="Freeform 54">
                  <a:extLst>
                    <a:ext uri="{FF2B5EF4-FFF2-40B4-BE49-F238E27FC236}">
                      <a16:creationId xmlns:a16="http://schemas.microsoft.com/office/drawing/2014/main" id="{9F595F68-96B1-1105-D9A7-5ACC3F124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223" y="5686380"/>
                  <a:ext cx="22546" cy="16700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5" y="7"/>
                    </a:cxn>
                    <a:cxn ang="0">
                      <a:pos x="3" y="15"/>
                    </a:cxn>
                    <a:cxn ang="0">
                      <a:pos x="18" y="5"/>
                    </a:cxn>
                    <a:cxn ang="0">
                      <a:pos x="22" y="3"/>
                    </a:cxn>
                    <a:cxn ang="0">
                      <a:pos x="23" y="0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23" h="17">
                      <a:moveTo>
                        <a:pt x="21" y="2"/>
                      </a:moveTo>
                      <a:cubicBezTo>
                        <a:pt x="16" y="1"/>
                        <a:pt x="8" y="4"/>
                        <a:pt x="5" y="7"/>
                      </a:cubicBezTo>
                      <a:cubicBezTo>
                        <a:pt x="3" y="9"/>
                        <a:pt x="0" y="13"/>
                        <a:pt x="3" y="15"/>
                      </a:cubicBezTo>
                      <a:cubicBezTo>
                        <a:pt x="8" y="17"/>
                        <a:pt x="16" y="8"/>
                        <a:pt x="18" y="5"/>
                      </a:cubicBezTo>
                      <a:cubicBezTo>
                        <a:pt x="19" y="4"/>
                        <a:pt x="22" y="4"/>
                        <a:pt x="22" y="3"/>
                      </a:cubicBezTo>
                      <a:cubicBezTo>
                        <a:pt x="23" y="2"/>
                        <a:pt x="23" y="1"/>
                        <a:pt x="23" y="0"/>
                      </a:cubicBezTo>
                      <a:lnTo>
                        <a:pt x="2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1" name="Freeform 55">
                  <a:extLst>
                    <a:ext uri="{FF2B5EF4-FFF2-40B4-BE49-F238E27FC236}">
                      <a16:creationId xmlns:a16="http://schemas.microsoft.com/office/drawing/2014/main" id="{B2552092-DBA2-E8E0-CB8C-A977EF601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4453" y="5622919"/>
                  <a:ext cx="22546" cy="116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4" y="7"/>
                    </a:cxn>
                    <a:cxn ang="0">
                      <a:pos x="2" y="11"/>
                    </a:cxn>
                    <a:cxn ang="0">
                      <a:pos x="9" y="11"/>
                    </a:cxn>
                    <a:cxn ang="0">
                      <a:pos x="19" y="9"/>
                    </a:cxn>
                    <a:cxn ang="0">
                      <a:pos x="23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2">
                      <a:moveTo>
                        <a:pt x="17" y="0"/>
                      </a:moveTo>
                      <a:cubicBezTo>
                        <a:pt x="11" y="0"/>
                        <a:pt x="8" y="4"/>
                        <a:pt x="4" y="7"/>
                      </a:cubicBezTo>
                      <a:cubicBezTo>
                        <a:pt x="3" y="8"/>
                        <a:pt x="0" y="9"/>
                        <a:pt x="2" y="11"/>
                      </a:cubicBezTo>
                      <a:cubicBezTo>
                        <a:pt x="3" y="12"/>
                        <a:pt x="7" y="11"/>
                        <a:pt x="9" y="11"/>
                      </a:cubicBezTo>
                      <a:cubicBezTo>
                        <a:pt x="13" y="11"/>
                        <a:pt x="16" y="12"/>
                        <a:pt x="19" y="9"/>
                      </a:cubicBezTo>
                      <a:cubicBezTo>
                        <a:pt x="23" y="7"/>
                        <a:pt x="23" y="4"/>
                        <a:pt x="23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2" name="Freeform 56">
                  <a:extLst>
                    <a:ext uri="{FF2B5EF4-FFF2-40B4-BE49-F238E27FC236}">
                      <a16:creationId xmlns:a16="http://schemas.microsoft.com/office/drawing/2014/main" id="{A0707B46-10A2-9D9C-16EF-0E12E0253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0177" y="5436712"/>
                  <a:ext cx="22546" cy="20876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20" y="3"/>
                    </a:cxn>
                    <a:cxn ang="0">
                      <a:pos x="17" y="1"/>
                    </a:cxn>
                    <a:cxn ang="0">
                      <a:pos x="14" y="1"/>
                    </a:cxn>
                    <a:cxn ang="0">
                      <a:pos x="13" y="3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13"/>
                    </a:cxn>
                    <a:cxn ang="0">
                      <a:pos x="14" y="11"/>
                    </a:cxn>
                    <a:cxn ang="0">
                      <a:pos x="21" y="17"/>
                    </a:cxn>
                    <a:cxn ang="0">
                      <a:pos x="22" y="9"/>
                    </a:cxn>
                    <a:cxn ang="0">
                      <a:pos x="18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3" h="21">
                      <a:moveTo>
                        <a:pt x="19" y="5"/>
                      </a:moveTo>
                      <a:cubicBezTo>
                        <a:pt x="20" y="5"/>
                        <a:pt x="20" y="4"/>
                        <a:pt x="20" y="3"/>
                      </a:cubicBezTo>
                      <a:cubicBezTo>
                        <a:pt x="20" y="1"/>
                        <a:pt x="19" y="1"/>
                        <a:pt x="17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3" y="1"/>
                        <a:pt x="14" y="2"/>
                        <a:pt x="13" y="3"/>
                      </a:cubicBezTo>
                      <a:cubicBezTo>
                        <a:pt x="10" y="4"/>
                        <a:pt x="8" y="0"/>
                        <a:pt x="6" y="1"/>
                      </a:cubicBezTo>
                      <a:cubicBezTo>
                        <a:pt x="4" y="1"/>
                        <a:pt x="4" y="1"/>
                        <a:pt x="3" y="3"/>
                      </a:cubicBezTo>
                      <a:cubicBezTo>
                        <a:pt x="2" y="6"/>
                        <a:pt x="0" y="11"/>
                        <a:pt x="2" y="13"/>
                      </a:cubicBezTo>
                      <a:cubicBezTo>
                        <a:pt x="5" y="16"/>
                        <a:pt x="11" y="13"/>
                        <a:pt x="14" y="11"/>
                      </a:cubicBezTo>
                      <a:cubicBezTo>
                        <a:pt x="15" y="15"/>
                        <a:pt x="16" y="21"/>
                        <a:pt x="21" y="17"/>
                      </a:cubicBezTo>
                      <a:cubicBezTo>
                        <a:pt x="23" y="15"/>
                        <a:pt x="22" y="12"/>
                        <a:pt x="22" y="9"/>
                      </a:cubicBezTo>
                      <a:cubicBezTo>
                        <a:pt x="22" y="5"/>
                        <a:pt x="21" y="4"/>
                        <a:pt x="18" y="5"/>
                      </a:cubicBez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3" name="Freeform 58">
                  <a:extLst>
                    <a:ext uri="{FF2B5EF4-FFF2-40B4-BE49-F238E27FC236}">
                      <a16:creationId xmlns:a16="http://schemas.microsoft.com/office/drawing/2014/main" id="{3D05E290-F944-6C27-DA7F-E77D1E320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227" y="5393291"/>
                  <a:ext cx="18370" cy="10855"/>
                </a:xfrm>
                <a:custGeom>
                  <a:avLst/>
                  <a:gdLst/>
                  <a:ahLst/>
                  <a:cxnLst>
                    <a:cxn ang="0">
                      <a:pos x="17" y="7"/>
                    </a:cxn>
                    <a:cxn ang="0">
                      <a:pos x="5" y="2"/>
                    </a:cxn>
                    <a:cxn ang="0">
                      <a:pos x="0" y="8"/>
                    </a:cxn>
                    <a:cxn ang="0">
                      <a:pos x="8" y="11"/>
                    </a:cxn>
                    <a:cxn ang="0">
                      <a:pos x="19" y="11"/>
                    </a:cxn>
                    <a:cxn ang="0">
                      <a:pos x="16" y="9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9" h="11">
                      <a:moveTo>
                        <a:pt x="17" y="7"/>
                      </a:moveTo>
                      <a:cubicBezTo>
                        <a:pt x="14" y="4"/>
                        <a:pt x="9" y="0"/>
                        <a:pt x="5" y="2"/>
                      </a:cubicBezTo>
                      <a:cubicBezTo>
                        <a:pt x="3" y="2"/>
                        <a:pt x="0" y="5"/>
                        <a:pt x="0" y="8"/>
                      </a:cubicBezTo>
                      <a:cubicBezTo>
                        <a:pt x="1" y="11"/>
                        <a:pt x="6" y="11"/>
                        <a:pt x="8" y="11"/>
                      </a:cubicBezTo>
                      <a:cubicBezTo>
                        <a:pt x="12" y="11"/>
                        <a:pt x="15" y="11"/>
                        <a:pt x="19" y="11"/>
                      </a:cubicBezTo>
                      <a:cubicBezTo>
                        <a:pt x="18" y="10"/>
                        <a:pt x="18" y="9"/>
                        <a:pt x="16" y="9"/>
                      </a:cubicBezTo>
                      <a:lnTo>
                        <a:pt x="17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A17890D9-EBE7-6F08-C202-59A9E03B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599" y="561022"/>
              <a:ext cx="1277862" cy="298738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0FA8B91C-4963-E3BB-D49E-55F55A0E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515" y="3065316"/>
              <a:ext cx="104411" cy="201030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CD838B41-C834-AD9D-5F19-A49C1A851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243" y="272724"/>
              <a:ext cx="1111117" cy="2451310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46EAD9D-F64F-4536-0DC9-81D0573DE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881" y="5566494"/>
              <a:ext cx="358426" cy="698149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5E5A1D6-E7AF-2A88-7C27-EF18936B6886}"/>
                </a:ext>
              </a:extLst>
            </p:cNvPr>
            <p:cNvGrpSpPr/>
            <p:nvPr/>
          </p:nvGrpSpPr>
          <p:grpSpPr>
            <a:xfrm>
              <a:off x="1070881" y="5343646"/>
              <a:ext cx="1369805" cy="1044104"/>
              <a:chOff x="1272257" y="5130263"/>
              <a:chExt cx="733974" cy="559457"/>
            </a:xfrm>
            <a:solidFill>
              <a:srgbClr val="FFFF00"/>
            </a:solidFill>
          </p:grpSpPr>
          <p:sp>
            <p:nvSpPr>
              <p:cNvPr id="113" name="Freeform 93">
                <a:extLst>
                  <a:ext uri="{FF2B5EF4-FFF2-40B4-BE49-F238E27FC236}">
                    <a16:creationId xmlns:a16="http://schemas.microsoft.com/office/drawing/2014/main" id="{9922A449-3D71-5DBD-F8F7-CA504710E7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2257" y="5130263"/>
                <a:ext cx="719779" cy="559457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4" name="Freeform 94">
                <a:extLst>
                  <a:ext uri="{FF2B5EF4-FFF2-40B4-BE49-F238E27FC236}">
                    <a16:creationId xmlns:a16="http://schemas.microsoft.com/office/drawing/2014/main" id="{B8505E8B-B1F7-FA3C-6541-705288855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350" y="5420847"/>
                <a:ext cx="62626" cy="49266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5" name="Freeform 95">
                <a:extLst>
                  <a:ext uri="{FF2B5EF4-FFF2-40B4-BE49-F238E27FC236}">
                    <a16:creationId xmlns:a16="http://schemas.microsoft.com/office/drawing/2014/main" id="{F07A7FB4-38E1-67FD-482B-F4A3D2D06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171" y="5410826"/>
                <a:ext cx="30060" cy="21710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6" name="Freeform 96">
                <a:extLst>
                  <a:ext uri="{FF2B5EF4-FFF2-40B4-BE49-F238E27FC236}">
                    <a16:creationId xmlns:a16="http://schemas.microsoft.com/office/drawing/2014/main" id="{37C4F703-217B-F5D9-2FFD-7FAF6E06D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25" y="5480967"/>
                <a:ext cx="25050" cy="2004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40" name="Freeform 99">
              <a:extLst>
                <a:ext uri="{FF2B5EF4-FFF2-40B4-BE49-F238E27FC236}">
                  <a16:creationId xmlns:a16="http://schemas.microsoft.com/office/drawing/2014/main" id="{F60FFC2D-5A40-CE14-4F3E-BB1CEBD31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250" y="3877225"/>
              <a:ext cx="14025" cy="1246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id="{2F6AE2B5-7A5B-E7E4-417C-D55102790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61" y="3844499"/>
              <a:ext cx="20259" cy="4675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D0F8DE-EC05-0ADE-6A10-A7D63D760A32}"/>
                </a:ext>
              </a:extLst>
            </p:cNvPr>
            <p:cNvGrpSpPr/>
            <p:nvPr/>
          </p:nvGrpSpPr>
          <p:grpSpPr>
            <a:xfrm>
              <a:off x="1282837" y="2575995"/>
              <a:ext cx="964636" cy="1913676"/>
              <a:chOff x="1385819" y="3647284"/>
              <a:chExt cx="516872" cy="1025394"/>
            </a:xfrm>
            <a:solidFill>
              <a:srgbClr val="44BA7E">
                <a:lumMod val="60000"/>
                <a:lumOff val="40000"/>
              </a:srgbClr>
            </a:solidFill>
          </p:grpSpPr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id="{E2A8C2B4-7A6B-6F88-7A6A-175B2482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565" y="4153300"/>
                <a:ext cx="23380" cy="4843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0BAB76F-50FE-24EC-7140-43FF4B40AD3B}"/>
                  </a:ext>
                </a:extLst>
              </p:cNvPr>
              <p:cNvGrpSpPr/>
              <p:nvPr/>
            </p:nvGrpSpPr>
            <p:grpSpPr>
              <a:xfrm>
                <a:off x="1385819" y="3647284"/>
                <a:ext cx="516872" cy="1025394"/>
                <a:chOff x="1385819" y="3647284"/>
                <a:chExt cx="516872" cy="1025394"/>
              </a:xfrm>
              <a:grpFill/>
            </p:grpSpPr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id="{5C641582-9515-EE3F-EE17-65E7B8FBD0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55125" y="3868562"/>
                  <a:ext cx="447566" cy="804116"/>
                </a:xfrm>
                <a:custGeom>
                  <a:avLst/>
                  <a:gdLst/>
                  <a:ahLst/>
                  <a:cxnLst>
                    <a:cxn ang="0">
                      <a:pos x="416" y="555"/>
                    </a:cxn>
                    <a:cxn ang="0">
                      <a:pos x="363" y="502"/>
                    </a:cxn>
                    <a:cxn ang="0">
                      <a:pos x="302" y="396"/>
                    </a:cxn>
                    <a:cxn ang="0">
                      <a:pos x="260" y="298"/>
                    </a:cxn>
                    <a:cxn ang="0">
                      <a:pos x="170" y="270"/>
                    </a:cxn>
                    <a:cxn ang="0">
                      <a:pos x="230" y="236"/>
                    </a:cxn>
                    <a:cxn ang="0">
                      <a:pos x="246" y="155"/>
                    </a:cxn>
                    <a:cxn ang="0">
                      <a:pos x="184" y="99"/>
                    </a:cxn>
                    <a:cxn ang="0">
                      <a:pos x="139" y="117"/>
                    </a:cxn>
                    <a:cxn ang="0">
                      <a:pos x="157" y="88"/>
                    </a:cxn>
                    <a:cxn ang="0">
                      <a:pos x="158" y="69"/>
                    </a:cxn>
                    <a:cxn ang="0">
                      <a:pos x="198" y="27"/>
                    </a:cxn>
                    <a:cxn ang="0">
                      <a:pos x="183" y="3"/>
                    </a:cxn>
                    <a:cxn ang="0">
                      <a:pos x="136" y="16"/>
                    </a:cxn>
                    <a:cxn ang="0">
                      <a:pos x="109" y="24"/>
                    </a:cxn>
                    <a:cxn ang="0">
                      <a:pos x="89" y="25"/>
                    </a:cxn>
                    <a:cxn ang="0">
                      <a:pos x="78" y="63"/>
                    </a:cxn>
                    <a:cxn ang="0">
                      <a:pos x="72" y="84"/>
                    </a:cxn>
                    <a:cxn ang="0">
                      <a:pos x="50" y="91"/>
                    </a:cxn>
                    <a:cxn ang="0">
                      <a:pos x="59" y="121"/>
                    </a:cxn>
                    <a:cxn ang="0">
                      <a:pos x="66" y="137"/>
                    </a:cxn>
                    <a:cxn ang="0">
                      <a:pos x="46" y="148"/>
                    </a:cxn>
                    <a:cxn ang="0">
                      <a:pos x="33" y="129"/>
                    </a:cxn>
                    <a:cxn ang="0">
                      <a:pos x="9" y="116"/>
                    </a:cxn>
                    <a:cxn ang="0">
                      <a:pos x="12" y="136"/>
                    </a:cxn>
                    <a:cxn ang="0">
                      <a:pos x="42" y="159"/>
                    </a:cxn>
                    <a:cxn ang="0">
                      <a:pos x="64" y="164"/>
                    </a:cxn>
                    <a:cxn ang="0">
                      <a:pos x="48" y="183"/>
                    </a:cxn>
                    <a:cxn ang="0">
                      <a:pos x="32" y="205"/>
                    </a:cxn>
                    <a:cxn ang="0">
                      <a:pos x="50" y="220"/>
                    </a:cxn>
                    <a:cxn ang="0">
                      <a:pos x="26" y="221"/>
                    </a:cxn>
                    <a:cxn ang="0">
                      <a:pos x="18" y="239"/>
                    </a:cxn>
                    <a:cxn ang="0">
                      <a:pos x="67" y="218"/>
                    </a:cxn>
                    <a:cxn ang="0">
                      <a:pos x="79" y="206"/>
                    </a:cxn>
                    <a:cxn ang="0">
                      <a:pos x="64" y="258"/>
                    </a:cxn>
                    <a:cxn ang="0">
                      <a:pos x="73" y="277"/>
                    </a:cxn>
                    <a:cxn ang="0">
                      <a:pos x="98" y="290"/>
                    </a:cxn>
                    <a:cxn ang="0">
                      <a:pos x="84" y="377"/>
                    </a:cxn>
                    <a:cxn ang="0">
                      <a:pos x="156" y="388"/>
                    </a:cxn>
                    <a:cxn ang="0">
                      <a:pos x="180" y="380"/>
                    </a:cxn>
                    <a:cxn ang="0">
                      <a:pos x="195" y="451"/>
                    </a:cxn>
                    <a:cxn ang="0">
                      <a:pos x="194" y="504"/>
                    </a:cxn>
                    <a:cxn ang="0">
                      <a:pos x="136" y="525"/>
                    </a:cxn>
                    <a:cxn ang="0">
                      <a:pos x="107" y="574"/>
                    </a:cxn>
                    <a:cxn ang="0">
                      <a:pos x="137" y="614"/>
                    </a:cxn>
                    <a:cxn ang="0">
                      <a:pos x="85" y="655"/>
                    </a:cxn>
                    <a:cxn ang="0">
                      <a:pos x="134" y="682"/>
                    </a:cxn>
                    <a:cxn ang="0">
                      <a:pos x="205" y="682"/>
                    </a:cxn>
                    <a:cxn ang="0">
                      <a:pos x="165" y="708"/>
                    </a:cxn>
                    <a:cxn ang="0">
                      <a:pos x="91" y="770"/>
                    </a:cxn>
                    <a:cxn ang="0">
                      <a:pos x="67" y="795"/>
                    </a:cxn>
                    <a:cxn ang="0">
                      <a:pos x="57" y="810"/>
                    </a:cxn>
                    <a:cxn ang="0">
                      <a:pos x="86" y="815"/>
                    </a:cxn>
                    <a:cxn ang="0">
                      <a:pos x="107" y="784"/>
                    </a:cxn>
                    <a:cxn ang="0">
                      <a:pos x="141" y="787"/>
                    </a:cxn>
                    <a:cxn ang="0">
                      <a:pos x="172" y="789"/>
                    </a:cxn>
                    <a:cxn ang="0">
                      <a:pos x="187" y="755"/>
                    </a:cxn>
                    <a:cxn ang="0">
                      <a:pos x="259" y="751"/>
                    </a:cxn>
                    <a:cxn ang="0">
                      <a:pos x="341" y="743"/>
                    </a:cxn>
                    <a:cxn ang="0">
                      <a:pos x="415" y="731"/>
                    </a:cxn>
                    <a:cxn ang="0">
                      <a:pos x="370" y="685"/>
                    </a:cxn>
                    <a:cxn ang="0">
                      <a:pos x="444" y="635"/>
                    </a:cxn>
                  </a:cxnLst>
                  <a:rect l="0" t="0" r="r" b="b"/>
                  <a:pathLst>
                    <a:path w="455" h="818">
                      <a:moveTo>
                        <a:pt x="126" y="139"/>
                      </a:moveTo>
                      <a:cubicBezTo>
                        <a:pt x="126" y="141"/>
                        <a:pt x="126" y="142"/>
                        <a:pt x="125" y="144"/>
                      </a:cubicBezTo>
                      <a:cubicBezTo>
                        <a:pt x="124" y="145"/>
                        <a:pt x="117" y="155"/>
                        <a:pt x="116" y="157"/>
                      </a:cubicBezTo>
                      <a:cubicBezTo>
                        <a:pt x="114" y="159"/>
                        <a:pt x="111" y="160"/>
                        <a:pt x="110" y="163"/>
                      </a:cubicBezTo>
                      <a:cubicBezTo>
                        <a:pt x="106" y="164"/>
                        <a:pt x="109" y="162"/>
                        <a:pt x="109" y="161"/>
                      </a:cubicBezTo>
                      <a:cubicBezTo>
                        <a:pt x="110" y="160"/>
                        <a:pt x="112" y="159"/>
                        <a:pt x="112" y="157"/>
                      </a:cubicBezTo>
                      <a:cubicBezTo>
                        <a:pt x="113" y="154"/>
                        <a:pt x="117" y="148"/>
                        <a:pt x="118" y="147"/>
                      </a:cubicBezTo>
                      <a:cubicBezTo>
                        <a:pt x="119" y="146"/>
                        <a:pt x="119" y="145"/>
                        <a:pt x="120" y="144"/>
                      </a:cubicBezTo>
                      <a:cubicBezTo>
                        <a:pt x="120" y="144"/>
                        <a:pt x="122" y="142"/>
                        <a:pt x="122" y="141"/>
                      </a:cubicBezTo>
                      <a:cubicBezTo>
                        <a:pt x="123" y="140"/>
                        <a:pt x="124" y="139"/>
                        <a:pt x="124" y="138"/>
                      </a:cubicBezTo>
                      <a:cubicBezTo>
                        <a:pt x="126" y="137"/>
                        <a:pt x="126" y="138"/>
                        <a:pt x="126" y="139"/>
                      </a:cubicBezTo>
                      <a:moveTo>
                        <a:pt x="452" y="569"/>
                      </a:moveTo>
                      <a:cubicBezTo>
                        <a:pt x="450" y="566"/>
                        <a:pt x="446" y="568"/>
                        <a:pt x="443" y="567"/>
                      </a:cubicBezTo>
                      <a:cubicBezTo>
                        <a:pt x="441" y="566"/>
                        <a:pt x="441" y="564"/>
                        <a:pt x="440" y="563"/>
                      </a:cubicBezTo>
                      <a:cubicBezTo>
                        <a:pt x="439" y="562"/>
                        <a:pt x="436" y="561"/>
                        <a:pt x="434" y="560"/>
                      </a:cubicBezTo>
                      <a:cubicBezTo>
                        <a:pt x="432" y="559"/>
                        <a:pt x="431" y="559"/>
                        <a:pt x="429" y="558"/>
                      </a:cubicBezTo>
                      <a:cubicBezTo>
                        <a:pt x="427" y="558"/>
                        <a:pt x="425" y="555"/>
                        <a:pt x="422" y="555"/>
                      </a:cubicBezTo>
                      <a:cubicBezTo>
                        <a:pt x="420" y="554"/>
                        <a:pt x="418" y="555"/>
                        <a:pt x="416" y="555"/>
                      </a:cubicBezTo>
                      <a:cubicBezTo>
                        <a:pt x="413" y="556"/>
                        <a:pt x="410" y="555"/>
                        <a:pt x="407" y="555"/>
                      </a:cubicBezTo>
                      <a:cubicBezTo>
                        <a:pt x="402" y="555"/>
                        <a:pt x="398" y="554"/>
                        <a:pt x="393" y="554"/>
                      </a:cubicBezTo>
                      <a:cubicBezTo>
                        <a:pt x="388" y="554"/>
                        <a:pt x="387" y="555"/>
                        <a:pt x="385" y="559"/>
                      </a:cubicBezTo>
                      <a:cubicBezTo>
                        <a:pt x="384" y="561"/>
                        <a:pt x="383" y="562"/>
                        <a:pt x="382" y="563"/>
                      </a:cubicBezTo>
                      <a:cubicBezTo>
                        <a:pt x="380" y="565"/>
                        <a:pt x="380" y="567"/>
                        <a:pt x="378" y="568"/>
                      </a:cubicBezTo>
                      <a:cubicBezTo>
                        <a:pt x="376" y="570"/>
                        <a:pt x="375" y="570"/>
                        <a:pt x="373" y="569"/>
                      </a:cubicBezTo>
                      <a:cubicBezTo>
                        <a:pt x="370" y="568"/>
                        <a:pt x="371" y="565"/>
                        <a:pt x="368" y="563"/>
                      </a:cubicBezTo>
                      <a:cubicBezTo>
                        <a:pt x="366" y="561"/>
                        <a:pt x="364" y="562"/>
                        <a:pt x="364" y="558"/>
                      </a:cubicBezTo>
                      <a:cubicBezTo>
                        <a:pt x="364" y="556"/>
                        <a:pt x="364" y="555"/>
                        <a:pt x="365" y="553"/>
                      </a:cubicBezTo>
                      <a:cubicBezTo>
                        <a:pt x="367" y="550"/>
                        <a:pt x="372" y="551"/>
                        <a:pt x="375" y="549"/>
                      </a:cubicBezTo>
                      <a:cubicBezTo>
                        <a:pt x="377" y="547"/>
                        <a:pt x="377" y="545"/>
                        <a:pt x="378" y="543"/>
                      </a:cubicBezTo>
                      <a:cubicBezTo>
                        <a:pt x="378" y="540"/>
                        <a:pt x="380" y="538"/>
                        <a:pt x="380" y="536"/>
                      </a:cubicBezTo>
                      <a:cubicBezTo>
                        <a:pt x="382" y="532"/>
                        <a:pt x="381" y="528"/>
                        <a:pt x="380" y="524"/>
                      </a:cubicBezTo>
                      <a:cubicBezTo>
                        <a:pt x="379" y="522"/>
                        <a:pt x="379" y="519"/>
                        <a:pt x="378" y="518"/>
                      </a:cubicBezTo>
                      <a:cubicBezTo>
                        <a:pt x="377" y="517"/>
                        <a:pt x="376" y="518"/>
                        <a:pt x="375" y="517"/>
                      </a:cubicBezTo>
                      <a:cubicBezTo>
                        <a:pt x="373" y="517"/>
                        <a:pt x="372" y="514"/>
                        <a:pt x="370" y="513"/>
                      </a:cubicBezTo>
                      <a:cubicBezTo>
                        <a:pt x="368" y="511"/>
                        <a:pt x="368" y="508"/>
                        <a:pt x="367" y="506"/>
                      </a:cubicBezTo>
                      <a:cubicBezTo>
                        <a:pt x="366" y="505"/>
                        <a:pt x="365" y="502"/>
                        <a:pt x="363" y="502"/>
                      </a:cubicBezTo>
                      <a:cubicBezTo>
                        <a:pt x="362" y="501"/>
                        <a:pt x="358" y="501"/>
                        <a:pt x="358" y="499"/>
                      </a:cubicBezTo>
                      <a:cubicBezTo>
                        <a:pt x="360" y="498"/>
                        <a:pt x="365" y="498"/>
                        <a:pt x="367" y="499"/>
                      </a:cubicBezTo>
                      <a:cubicBezTo>
                        <a:pt x="370" y="499"/>
                        <a:pt x="371" y="501"/>
                        <a:pt x="375" y="501"/>
                      </a:cubicBezTo>
                      <a:cubicBezTo>
                        <a:pt x="376" y="498"/>
                        <a:pt x="374" y="498"/>
                        <a:pt x="372" y="497"/>
                      </a:cubicBezTo>
                      <a:cubicBezTo>
                        <a:pt x="371" y="496"/>
                        <a:pt x="370" y="495"/>
                        <a:pt x="369" y="495"/>
                      </a:cubicBezTo>
                      <a:cubicBezTo>
                        <a:pt x="368" y="489"/>
                        <a:pt x="364" y="485"/>
                        <a:pt x="361" y="481"/>
                      </a:cubicBezTo>
                      <a:cubicBezTo>
                        <a:pt x="359" y="476"/>
                        <a:pt x="358" y="470"/>
                        <a:pt x="354" y="466"/>
                      </a:cubicBezTo>
                      <a:cubicBezTo>
                        <a:pt x="352" y="464"/>
                        <a:pt x="350" y="459"/>
                        <a:pt x="349" y="456"/>
                      </a:cubicBezTo>
                      <a:cubicBezTo>
                        <a:pt x="348" y="452"/>
                        <a:pt x="354" y="451"/>
                        <a:pt x="354" y="447"/>
                      </a:cubicBezTo>
                      <a:cubicBezTo>
                        <a:pt x="350" y="445"/>
                        <a:pt x="347" y="443"/>
                        <a:pt x="345" y="439"/>
                      </a:cubicBezTo>
                      <a:cubicBezTo>
                        <a:pt x="344" y="437"/>
                        <a:pt x="343" y="434"/>
                        <a:pt x="341" y="432"/>
                      </a:cubicBezTo>
                      <a:cubicBezTo>
                        <a:pt x="340" y="430"/>
                        <a:pt x="338" y="429"/>
                        <a:pt x="337" y="427"/>
                      </a:cubicBezTo>
                      <a:cubicBezTo>
                        <a:pt x="335" y="424"/>
                        <a:pt x="333" y="419"/>
                        <a:pt x="330" y="417"/>
                      </a:cubicBezTo>
                      <a:cubicBezTo>
                        <a:pt x="327" y="414"/>
                        <a:pt x="323" y="414"/>
                        <a:pt x="319" y="412"/>
                      </a:cubicBezTo>
                      <a:cubicBezTo>
                        <a:pt x="317" y="410"/>
                        <a:pt x="315" y="408"/>
                        <a:pt x="313" y="407"/>
                      </a:cubicBezTo>
                      <a:cubicBezTo>
                        <a:pt x="312" y="406"/>
                        <a:pt x="310" y="406"/>
                        <a:pt x="308" y="405"/>
                      </a:cubicBezTo>
                      <a:cubicBezTo>
                        <a:pt x="306" y="403"/>
                        <a:pt x="304" y="403"/>
                        <a:pt x="304" y="400"/>
                      </a:cubicBezTo>
                      <a:cubicBezTo>
                        <a:pt x="304" y="397"/>
                        <a:pt x="305" y="397"/>
                        <a:pt x="302" y="396"/>
                      </a:cubicBezTo>
                      <a:cubicBezTo>
                        <a:pt x="299" y="396"/>
                        <a:pt x="292" y="397"/>
                        <a:pt x="292" y="392"/>
                      </a:cubicBezTo>
                      <a:cubicBezTo>
                        <a:pt x="291" y="388"/>
                        <a:pt x="293" y="391"/>
                        <a:pt x="295" y="390"/>
                      </a:cubicBezTo>
                      <a:cubicBezTo>
                        <a:pt x="296" y="389"/>
                        <a:pt x="297" y="386"/>
                        <a:pt x="295" y="385"/>
                      </a:cubicBezTo>
                      <a:cubicBezTo>
                        <a:pt x="297" y="385"/>
                        <a:pt x="299" y="382"/>
                        <a:pt x="299" y="380"/>
                      </a:cubicBezTo>
                      <a:cubicBezTo>
                        <a:pt x="299" y="378"/>
                        <a:pt x="297" y="377"/>
                        <a:pt x="295" y="376"/>
                      </a:cubicBezTo>
                      <a:cubicBezTo>
                        <a:pt x="292" y="374"/>
                        <a:pt x="290" y="373"/>
                        <a:pt x="290" y="368"/>
                      </a:cubicBezTo>
                      <a:cubicBezTo>
                        <a:pt x="290" y="364"/>
                        <a:pt x="292" y="360"/>
                        <a:pt x="288" y="357"/>
                      </a:cubicBezTo>
                      <a:cubicBezTo>
                        <a:pt x="286" y="356"/>
                        <a:pt x="284" y="356"/>
                        <a:pt x="282" y="358"/>
                      </a:cubicBezTo>
                      <a:cubicBezTo>
                        <a:pt x="282" y="359"/>
                        <a:pt x="282" y="359"/>
                        <a:pt x="280" y="360"/>
                      </a:cubicBezTo>
                      <a:cubicBezTo>
                        <a:pt x="281" y="359"/>
                        <a:pt x="282" y="358"/>
                        <a:pt x="282" y="358"/>
                      </a:cubicBezTo>
                      <a:cubicBezTo>
                        <a:pt x="284" y="353"/>
                        <a:pt x="279" y="343"/>
                        <a:pt x="278" y="341"/>
                      </a:cubicBezTo>
                      <a:cubicBezTo>
                        <a:pt x="277" y="338"/>
                        <a:pt x="276" y="336"/>
                        <a:pt x="276" y="332"/>
                      </a:cubicBezTo>
                      <a:cubicBezTo>
                        <a:pt x="276" y="327"/>
                        <a:pt x="277" y="324"/>
                        <a:pt x="283" y="328"/>
                      </a:cubicBezTo>
                      <a:cubicBezTo>
                        <a:pt x="279" y="323"/>
                        <a:pt x="277" y="318"/>
                        <a:pt x="274" y="312"/>
                      </a:cubicBezTo>
                      <a:cubicBezTo>
                        <a:pt x="272" y="310"/>
                        <a:pt x="272" y="310"/>
                        <a:pt x="270" y="309"/>
                      </a:cubicBezTo>
                      <a:cubicBezTo>
                        <a:pt x="268" y="308"/>
                        <a:pt x="267" y="308"/>
                        <a:pt x="267" y="306"/>
                      </a:cubicBezTo>
                      <a:cubicBezTo>
                        <a:pt x="266" y="303"/>
                        <a:pt x="269" y="302"/>
                        <a:pt x="266" y="300"/>
                      </a:cubicBezTo>
                      <a:cubicBezTo>
                        <a:pt x="265" y="299"/>
                        <a:pt x="262" y="298"/>
                        <a:pt x="260" y="298"/>
                      </a:cubicBezTo>
                      <a:cubicBezTo>
                        <a:pt x="256" y="297"/>
                        <a:pt x="251" y="294"/>
                        <a:pt x="250" y="290"/>
                      </a:cubicBezTo>
                      <a:cubicBezTo>
                        <a:pt x="249" y="286"/>
                        <a:pt x="252" y="283"/>
                        <a:pt x="252" y="279"/>
                      </a:cubicBezTo>
                      <a:cubicBezTo>
                        <a:pt x="251" y="277"/>
                        <a:pt x="250" y="275"/>
                        <a:pt x="249" y="273"/>
                      </a:cubicBezTo>
                      <a:cubicBezTo>
                        <a:pt x="248" y="273"/>
                        <a:pt x="245" y="271"/>
                        <a:pt x="243" y="271"/>
                      </a:cubicBezTo>
                      <a:cubicBezTo>
                        <a:pt x="239" y="271"/>
                        <a:pt x="239" y="277"/>
                        <a:pt x="233" y="273"/>
                      </a:cubicBezTo>
                      <a:cubicBezTo>
                        <a:pt x="233" y="273"/>
                        <a:pt x="233" y="272"/>
                        <a:pt x="232" y="272"/>
                      </a:cubicBezTo>
                      <a:cubicBezTo>
                        <a:pt x="231" y="271"/>
                        <a:pt x="229" y="271"/>
                        <a:pt x="229" y="271"/>
                      </a:cubicBezTo>
                      <a:cubicBezTo>
                        <a:pt x="227" y="270"/>
                        <a:pt x="227" y="267"/>
                        <a:pt x="224" y="268"/>
                      </a:cubicBezTo>
                      <a:cubicBezTo>
                        <a:pt x="225" y="272"/>
                        <a:pt x="222" y="269"/>
                        <a:pt x="221" y="268"/>
                      </a:cubicBezTo>
                      <a:cubicBezTo>
                        <a:pt x="220" y="266"/>
                        <a:pt x="220" y="266"/>
                        <a:pt x="217" y="266"/>
                      </a:cubicBezTo>
                      <a:cubicBezTo>
                        <a:pt x="214" y="266"/>
                        <a:pt x="209" y="265"/>
                        <a:pt x="207" y="268"/>
                      </a:cubicBezTo>
                      <a:cubicBezTo>
                        <a:pt x="207" y="269"/>
                        <a:pt x="208" y="271"/>
                        <a:pt x="206" y="272"/>
                      </a:cubicBezTo>
                      <a:cubicBezTo>
                        <a:pt x="204" y="273"/>
                        <a:pt x="203" y="271"/>
                        <a:pt x="202" y="270"/>
                      </a:cubicBezTo>
                      <a:cubicBezTo>
                        <a:pt x="198" y="270"/>
                        <a:pt x="195" y="274"/>
                        <a:pt x="192" y="275"/>
                      </a:cubicBezTo>
                      <a:cubicBezTo>
                        <a:pt x="190" y="276"/>
                        <a:pt x="187" y="275"/>
                        <a:pt x="185" y="274"/>
                      </a:cubicBezTo>
                      <a:cubicBezTo>
                        <a:pt x="184" y="274"/>
                        <a:pt x="183" y="274"/>
                        <a:pt x="183" y="274"/>
                      </a:cubicBezTo>
                      <a:cubicBezTo>
                        <a:pt x="182" y="274"/>
                        <a:pt x="181" y="273"/>
                        <a:pt x="180" y="272"/>
                      </a:cubicBezTo>
                      <a:cubicBezTo>
                        <a:pt x="177" y="270"/>
                        <a:pt x="174" y="271"/>
                        <a:pt x="170" y="270"/>
                      </a:cubicBezTo>
                      <a:cubicBezTo>
                        <a:pt x="167" y="270"/>
                        <a:pt x="163" y="270"/>
                        <a:pt x="160" y="269"/>
                      </a:cubicBezTo>
                      <a:cubicBezTo>
                        <a:pt x="158" y="269"/>
                        <a:pt x="156" y="268"/>
                        <a:pt x="154" y="268"/>
                      </a:cubicBezTo>
                      <a:cubicBezTo>
                        <a:pt x="152" y="268"/>
                        <a:pt x="152" y="269"/>
                        <a:pt x="150" y="269"/>
                      </a:cubicBezTo>
                      <a:cubicBezTo>
                        <a:pt x="149" y="268"/>
                        <a:pt x="149" y="268"/>
                        <a:pt x="150" y="267"/>
                      </a:cubicBezTo>
                      <a:cubicBezTo>
                        <a:pt x="156" y="266"/>
                        <a:pt x="163" y="267"/>
                        <a:pt x="170" y="267"/>
                      </a:cubicBezTo>
                      <a:cubicBezTo>
                        <a:pt x="173" y="267"/>
                        <a:pt x="176" y="267"/>
                        <a:pt x="179" y="267"/>
                      </a:cubicBezTo>
                      <a:cubicBezTo>
                        <a:pt x="182" y="267"/>
                        <a:pt x="185" y="268"/>
                        <a:pt x="188" y="268"/>
                      </a:cubicBezTo>
                      <a:cubicBezTo>
                        <a:pt x="188" y="264"/>
                        <a:pt x="191" y="266"/>
                        <a:pt x="193" y="265"/>
                      </a:cubicBezTo>
                      <a:cubicBezTo>
                        <a:pt x="196" y="264"/>
                        <a:pt x="194" y="261"/>
                        <a:pt x="195" y="258"/>
                      </a:cubicBezTo>
                      <a:cubicBezTo>
                        <a:pt x="196" y="256"/>
                        <a:pt x="200" y="256"/>
                        <a:pt x="202" y="255"/>
                      </a:cubicBezTo>
                      <a:cubicBezTo>
                        <a:pt x="204" y="254"/>
                        <a:pt x="205" y="254"/>
                        <a:pt x="206" y="253"/>
                      </a:cubicBezTo>
                      <a:cubicBezTo>
                        <a:pt x="207" y="252"/>
                        <a:pt x="208" y="251"/>
                        <a:pt x="210" y="251"/>
                      </a:cubicBezTo>
                      <a:cubicBezTo>
                        <a:pt x="210" y="252"/>
                        <a:pt x="210" y="253"/>
                        <a:pt x="210" y="254"/>
                      </a:cubicBezTo>
                      <a:cubicBezTo>
                        <a:pt x="212" y="255"/>
                        <a:pt x="214" y="254"/>
                        <a:pt x="216" y="254"/>
                      </a:cubicBezTo>
                      <a:cubicBezTo>
                        <a:pt x="216" y="252"/>
                        <a:pt x="216" y="249"/>
                        <a:pt x="217" y="247"/>
                      </a:cubicBezTo>
                      <a:cubicBezTo>
                        <a:pt x="218" y="243"/>
                        <a:pt x="222" y="243"/>
                        <a:pt x="225" y="243"/>
                      </a:cubicBezTo>
                      <a:cubicBezTo>
                        <a:pt x="228" y="243"/>
                        <a:pt x="230" y="243"/>
                        <a:pt x="232" y="241"/>
                      </a:cubicBezTo>
                      <a:cubicBezTo>
                        <a:pt x="234" y="239"/>
                        <a:pt x="233" y="237"/>
                        <a:pt x="230" y="236"/>
                      </a:cubicBezTo>
                      <a:cubicBezTo>
                        <a:pt x="227" y="236"/>
                        <a:pt x="226" y="237"/>
                        <a:pt x="224" y="237"/>
                      </a:cubicBezTo>
                      <a:cubicBezTo>
                        <a:pt x="221" y="237"/>
                        <a:pt x="219" y="234"/>
                        <a:pt x="217" y="233"/>
                      </a:cubicBezTo>
                      <a:cubicBezTo>
                        <a:pt x="215" y="232"/>
                        <a:pt x="213" y="231"/>
                        <a:pt x="212" y="230"/>
                      </a:cubicBezTo>
                      <a:cubicBezTo>
                        <a:pt x="210" y="228"/>
                        <a:pt x="212" y="225"/>
                        <a:pt x="209" y="224"/>
                      </a:cubicBezTo>
                      <a:cubicBezTo>
                        <a:pt x="213" y="223"/>
                        <a:pt x="215" y="219"/>
                        <a:pt x="220" y="219"/>
                      </a:cubicBezTo>
                      <a:cubicBezTo>
                        <a:pt x="221" y="219"/>
                        <a:pt x="222" y="219"/>
                        <a:pt x="223" y="219"/>
                      </a:cubicBezTo>
                      <a:cubicBezTo>
                        <a:pt x="224" y="219"/>
                        <a:pt x="224" y="217"/>
                        <a:pt x="225" y="217"/>
                      </a:cubicBezTo>
                      <a:cubicBezTo>
                        <a:pt x="225" y="216"/>
                        <a:pt x="226" y="216"/>
                        <a:pt x="227" y="216"/>
                      </a:cubicBezTo>
                      <a:cubicBezTo>
                        <a:pt x="228" y="215"/>
                        <a:pt x="230" y="210"/>
                        <a:pt x="230" y="209"/>
                      </a:cubicBezTo>
                      <a:cubicBezTo>
                        <a:pt x="231" y="205"/>
                        <a:pt x="230" y="202"/>
                        <a:pt x="227" y="201"/>
                      </a:cubicBezTo>
                      <a:cubicBezTo>
                        <a:pt x="227" y="198"/>
                        <a:pt x="228" y="196"/>
                        <a:pt x="230" y="195"/>
                      </a:cubicBezTo>
                      <a:cubicBezTo>
                        <a:pt x="231" y="194"/>
                        <a:pt x="232" y="194"/>
                        <a:pt x="233" y="194"/>
                      </a:cubicBezTo>
                      <a:cubicBezTo>
                        <a:pt x="235" y="193"/>
                        <a:pt x="235" y="192"/>
                        <a:pt x="237" y="191"/>
                      </a:cubicBezTo>
                      <a:cubicBezTo>
                        <a:pt x="239" y="190"/>
                        <a:pt x="240" y="188"/>
                        <a:pt x="242" y="186"/>
                      </a:cubicBezTo>
                      <a:cubicBezTo>
                        <a:pt x="245" y="183"/>
                        <a:pt x="247" y="183"/>
                        <a:pt x="246" y="179"/>
                      </a:cubicBezTo>
                      <a:cubicBezTo>
                        <a:pt x="246" y="177"/>
                        <a:pt x="245" y="174"/>
                        <a:pt x="245" y="172"/>
                      </a:cubicBezTo>
                      <a:cubicBezTo>
                        <a:pt x="246" y="169"/>
                        <a:pt x="248" y="169"/>
                        <a:pt x="250" y="167"/>
                      </a:cubicBezTo>
                      <a:cubicBezTo>
                        <a:pt x="251" y="164"/>
                        <a:pt x="250" y="151"/>
                        <a:pt x="246" y="155"/>
                      </a:cubicBezTo>
                      <a:cubicBezTo>
                        <a:pt x="249" y="154"/>
                        <a:pt x="251" y="151"/>
                        <a:pt x="252" y="149"/>
                      </a:cubicBezTo>
                      <a:cubicBezTo>
                        <a:pt x="253" y="145"/>
                        <a:pt x="255" y="145"/>
                        <a:pt x="258" y="142"/>
                      </a:cubicBezTo>
                      <a:cubicBezTo>
                        <a:pt x="261" y="140"/>
                        <a:pt x="265" y="138"/>
                        <a:pt x="266" y="134"/>
                      </a:cubicBezTo>
                      <a:cubicBezTo>
                        <a:pt x="266" y="130"/>
                        <a:pt x="266" y="126"/>
                        <a:pt x="266" y="123"/>
                      </a:cubicBezTo>
                      <a:cubicBezTo>
                        <a:pt x="266" y="120"/>
                        <a:pt x="267" y="115"/>
                        <a:pt x="266" y="112"/>
                      </a:cubicBezTo>
                      <a:cubicBezTo>
                        <a:pt x="264" y="109"/>
                        <a:pt x="261" y="107"/>
                        <a:pt x="258" y="106"/>
                      </a:cubicBezTo>
                      <a:cubicBezTo>
                        <a:pt x="257" y="106"/>
                        <a:pt x="254" y="104"/>
                        <a:pt x="253" y="104"/>
                      </a:cubicBezTo>
                      <a:cubicBezTo>
                        <a:pt x="252" y="102"/>
                        <a:pt x="252" y="100"/>
                        <a:pt x="250" y="100"/>
                      </a:cubicBezTo>
                      <a:cubicBezTo>
                        <a:pt x="247" y="99"/>
                        <a:pt x="243" y="103"/>
                        <a:pt x="242" y="105"/>
                      </a:cubicBezTo>
                      <a:cubicBezTo>
                        <a:pt x="238" y="106"/>
                        <a:pt x="236" y="104"/>
                        <a:pt x="232" y="106"/>
                      </a:cubicBezTo>
                      <a:cubicBezTo>
                        <a:pt x="231" y="107"/>
                        <a:pt x="230" y="108"/>
                        <a:pt x="228" y="108"/>
                      </a:cubicBezTo>
                      <a:cubicBezTo>
                        <a:pt x="228" y="107"/>
                        <a:pt x="227" y="106"/>
                        <a:pt x="226" y="105"/>
                      </a:cubicBezTo>
                      <a:cubicBezTo>
                        <a:pt x="225" y="105"/>
                        <a:pt x="225" y="105"/>
                        <a:pt x="224" y="105"/>
                      </a:cubicBezTo>
                      <a:cubicBezTo>
                        <a:pt x="222" y="104"/>
                        <a:pt x="222" y="102"/>
                        <a:pt x="220" y="102"/>
                      </a:cubicBezTo>
                      <a:cubicBezTo>
                        <a:pt x="219" y="101"/>
                        <a:pt x="215" y="102"/>
                        <a:pt x="213" y="102"/>
                      </a:cubicBezTo>
                      <a:cubicBezTo>
                        <a:pt x="210" y="102"/>
                        <a:pt x="206" y="101"/>
                        <a:pt x="203" y="102"/>
                      </a:cubicBezTo>
                      <a:cubicBezTo>
                        <a:pt x="202" y="107"/>
                        <a:pt x="197" y="105"/>
                        <a:pt x="194" y="104"/>
                      </a:cubicBezTo>
                      <a:cubicBezTo>
                        <a:pt x="191" y="101"/>
                        <a:pt x="188" y="99"/>
                        <a:pt x="184" y="99"/>
                      </a:cubicBezTo>
                      <a:cubicBezTo>
                        <a:pt x="182" y="99"/>
                        <a:pt x="177" y="99"/>
                        <a:pt x="176" y="101"/>
                      </a:cubicBezTo>
                      <a:cubicBezTo>
                        <a:pt x="174" y="103"/>
                        <a:pt x="175" y="105"/>
                        <a:pt x="174" y="106"/>
                      </a:cubicBezTo>
                      <a:cubicBezTo>
                        <a:pt x="173" y="107"/>
                        <a:pt x="171" y="106"/>
                        <a:pt x="169" y="106"/>
                      </a:cubicBezTo>
                      <a:cubicBezTo>
                        <a:pt x="167" y="107"/>
                        <a:pt x="165" y="108"/>
                        <a:pt x="162" y="109"/>
                      </a:cubicBezTo>
                      <a:cubicBezTo>
                        <a:pt x="161" y="110"/>
                        <a:pt x="159" y="111"/>
                        <a:pt x="157" y="112"/>
                      </a:cubicBezTo>
                      <a:cubicBezTo>
                        <a:pt x="157" y="113"/>
                        <a:pt x="157" y="113"/>
                        <a:pt x="157" y="114"/>
                      </a:cubicBezTo>
                      <a:cubicBezTo>
                        <a:pt x="157" y="114"/>
                        <a:pt x="157" y="115"/>
                        <a:pt x="156" y="115"/>
                      </a:cubicBezTo>
                      <a:cubicBezTo>
                        <a:pt x="156" y="115"/>
                        <a:pt x="153" y="117"/>
                        <a:pt x="153" y="117"/>
                      </a:cubicBezTo>
                      <a:cubicBezTo>
                        <a:pt x="150" y="117"/>
                        <a:pt x="147" y="116"/>
                        <a:pt x="144" y="117"/>
                      </a:cubicBezTo>
                      <a:cubicBezTo>
                        <a:pt x="142" y="118"/>
                        <a:pt x="143" y="118"/>
                        <a:pt x="141" y="120"/>
                      </a:cubicBezTo>
                      <a:cubicBezTo>
                        <a:pt x="140" y="122"/>
                        <a:pt x="139" y="122"/>
                        <a:pt x="136" y="123"/>
                      </a:cubicBezTo>
                      <a:cubicBezTo>
                        <a:pt x="134" y="125"/>
                        <a:pt x="134" y="126"/>
                        <a:pt x="132" y="128"/>
                      </a:cubicBezTo>
                      <a:cubicBezTo>
                        <a:pt x="130" y="129"/>
                        <a:pt x="129" y="132"/>
                        <a:pt x="130" y="128"/>
                      </a:cubicBezTo>
                      <a:cubicBezTo>
                        <a:pt x="131" y="127"/>
                        <a:pt x="132" y="125"/>
                        <a:pt x="131" y="126"/>
                      </a:cubicBezTo>
                      <a:cubicBezTo>
                        <a:pt x="132" y="125"/>
                        <a:pt x="132" y="125"/>
                        <a:pt x="132" y="124"/>
                      </a:cubicBezTo>
                      <a:cubicBezTo>
                        <a:pt x="133" y="123"/>
                        <a:pt x="134" y="122"/>
                        <a:pt x="135" y="121"/>
                      </a:cubicBezTo>
                      <a:cubicBezTo>
                        <a:pt x="136" y="120"/>
                        <a:pt x="136" y="120"/>
                        <a:pt x="137" y="119"/>
                      </a:cubicBezTo>
                      <a:cubicBezTo>
                        <a:pt x="137" y="118"/>
                        <a:pt x="138" y="118"/>
                        <a:pt x="139" y="117"/>
                      </a:cubicBezTo>
                      <a:cubicBezTo>
                        <a:pt x="141" y="115"/>
                        <a:pt x="143" y="111"/>
                        <a:pt x="145" y="109"/>
                      </a:cubicBezTo>
                      <a:cubicBezTo>
                        <a:pt x="145" y="108"/>
                        <a:pt x="146" y="108"/>
                        <a:pt x="146" y="107"/>
                      </a:cubicBezTo>
                      <a:cubicBezTo>
                        <a:pt x="146" y="106"/>
                        <a:pt x="143" y="105"/>
                        <a:pt x="142" y="105"/>
                      </a:cubicBezTo>
                      <a:cubicBezTo>
                        <a:pt x="139" y="104"/>
                        <a:pt x="136" y="107"/>
                        <a:pt x="134" y="108"/>
                      </a:cubicBezTo>
                      <a:cubicBezTo>
                        <a:pt x="132" y="109"/>
                        <a:pt x="130" y="111"/>
                        <a:pt x="128" y="112"/>
                      </a:cubicBezTo>
                      <a:cubicBezTo>
                        <a:pt x="128" y="113"/>
                        <a:pt x="127" y="113"/>
                        <a:pt x="127" y="114"/>
                      </a:cubicBezTo>
                      <a:cubicBezTo>
                        <a:pt x="125" y="114"/>
                        <a:pt x="124" y="114"/>
                        <a:pt x="125" y="112"/>
                      </a:cubicBezTo>
                      <a:cubicBezTo>
                        <a:pt x="126" y="111"/>
                        <a:pt x="127" y="110"/>
                        <a:pt x="128" y="108"/>
                      </a:cubicBezTo>
                      <a:cubicBezTo>
                        <a:pt x="129" y="107"/>
                        <a:pt x="130" y="106"/>
                        <a:pt x="132" y="105"/>
                      </a:cubicBezTo>
                      <a:cubicBezTo>
                        <a:pt x="135" y="103"/>
                        <a:pt x="138" y="102"/>
                        <a:pt x="141" y="101"/>
                      </a:cubicBezTo>
                      <a:cubicBezTo>
                        <a:pt x="142" y="100"/>
                        <a:pt x="143" y="100"/>
                        <a:pt x="144" y="100"/>
                      </a:cubicBezTo>
                      <a:cubicBezTo>
                        <a:pt x="146" y="100"/>
                        <a:pt x="145" y="102"/>
                        <a:pt x="146" y="102"/>
                      </a:cubicBezTo>
                      <a:cubicBezTo>
                        <a:pt x="147" y="103"/>
                        <a:pt x="147" y="103"/>
                        <a:pt x="148" y="103"/>
                      </a:cubicBezTo>
                      <a:cubicBezTo>
                        <a:pt x="149" y="102"/>
                        <a:pt x="150" y="102"/>
                        <a:pt x="150" y="101"/>
                      </a:cubicBezTo>
                      <a:cubicBezTo>
                        <a:pt x="151" y="98"/>
                        <a:pt x="152" y="96"/>
                        <a:pt x="154" y="94"/>
                      </a:cubicBezTo>
                      <a:cubicBezTo>
                        <a:pt x="155" y="92"/>
                        <a:pt x="157" y="90"/>
                        <a:pt x="159" y="88"/>
                      </a:cubicBezTo>
                      <a:cubicBezTo>
                        <a:pt x="160" y="87"/>
                        <a:pt x="161" y="86"/>
                        <a:pt x="161" y="85"/>
                      </a:cubicBezTo>
                      <a:cubicBezTo>
                        <a:pt x="159" y="85"/>
                        <a:pt x="158" y="87"/>
                        <a:pt x="157" y="88"/>
                      </a:cubicBezTo>
                      <a:cubicBezTo>
                        <a:pt x="157" y="89"/>
                        <a:pt x="156" y="89"/>
                        <a:pt x="155" y="89"/>
                      </a:cubicBezTo>
                      <a:cubicBezTo>
                        <a:pt x="154" y="90"/>
                        <a:pt x="153" y="89"/>
                        <a:pt x="152" y="89"/>
                      </a:cubicBezTo>
                      <a:cubicBezTo>
                        <a:pt x="150" y="89"/>
                        <a:pt x="148" y="87"/>
                        <a:pt x="147" y="88"/>
                      </a:cubicBezTo>
                      <a:cubicBezTo>
                        <a:pt x="145" y="88"/>
                        <a:pt x="143" y="90"/>
                        <a:pt x="141" y="89"/>
                      </a:cubicBezTo>
                      <a:cubicBezTo>
                        <a:pt x="139" y="89"/>
                        <a:pt x="138" y="88"/>
                        <a:pt x="136" y="87"/>
                      </a:cubicBezTo>
                      <a:cubicBezTo>
                        <a:pt x="134" y="85"/>
                        <a:pt x="131" y="85"/>
                        <a:pt x="129" y="85"/>
                      </a:cubicBezTo>
                      <a:cubicBezTo>
                        <a:pt x="128" y="85"/>
                        <a:pt x="123" y="86"/>
                        <a:pt x="123" y="84"/>
                      </a:cubicBezTo>
                      <a:cubicBezTo>
                        <a:pt x="124" y="83"/>
                        <a:pt x="128" y="83"/>
                        <a:pt x="130" y="83"/>
                      </a:cubicBezTo>
                      <a:cubicBezTo>
                        <a:pt x="131" y="83"/>
                        <a:pt x="132" y="84"/>
                        <a:pt x="133" y="84"/>
                      </a:cubicBezTo>
                      <a:cubicBezTo>
                        <a:pt x="135" y="84"/>
                        <a:pt x="139" y="83"/>
                        <a:pt x="141" y="84"/>
                      </a:cubicBezTo>
                      <a:cubicBezTo>
                        <a:pt x="143" y="84"/>
                        <a:pt x="144" y="85"/>
                        <a:pt x="146" y="84"/>
                      </a:cubicBezTo>
                      <a:cubicBezTo>
                        <a:pt x="147" y="84"/>
                        <a:pt x="147" y="83"/>
                        <a:pt x="147" y="81"/>
                      </a:cubicBezTo>
                      <a:cubicBezTo>
                        <a:pt x="147" y="80"/>
                        <a:pt x="147" y="79"/>
                        <a:pt x="148" y="78"/>
                      </a:cubicBezTo>
                      <a:cubicBezTo>
                        <a:pt x="148" y="77"/>
                        <a:pt x="149" y="76"/>
                        <a:pt x="150" y="76"/>
                      </a:cubicBezTo>
                      <a:cubicBezTo>
                        <a:pt x="152" y="75"/>
                        <a:pt x="154" y="74"/>
                        <a:pt x="155" y="73"/>
                      </a:cubicBezTo>
                      <a:cubicBezTo>
                        <a:pt x="156" y="72"/>
                        <a:pt x="156" y="73"/>
                        <a:pt x="156" y="72"/>
                      </a:cubicBezTo>
                      <a:cubicBezTo>
                        <a:pt x="157" y="72"/>
                        <a:pt x="157" y="71"/>
                        <a:pt x="157" y="71"/>
                      </a:cubicBezTo>
                      <a:cubicBezTo>
                        <a:pt x="157" y="70"/>
                        <a:pt x="157" y="70"/>
                        <a:pt x="158" y="69"/>
                      </a:cubicBezTo>
                      <a:cubicBezTo>
                        <a:pt x="158" y="68"/>
                        <a:pt x="159" y="68"/>
                        <a:pt x="159" y="68"/>
                      </a:cubicBezTo>
                      <a:cubicBezTo>
                        <a:pt x="160" y="67"/>
                        <a:pt x="161" y="66"/>
                        <a:pt x="161" y="65"/>
                      </a:cubicBezTo>
                      <a:cubicBezTo>
                        <a:pt x="162" y="64"/>
                        <a:pt x="164" y="63"/>
                        <a:pt x="164" y="62"/>
                      </a:cubicBezTo>
                      <a:cubicBezTo>
                        <a:pt x="166" y="61"/>
                        <a:pt x="166" y="59"/>
                        <a:pt x="168" y="58"/>
                      </a:cubicBezTo>
                      <a:cubicBezTo>
                        <a:pt x="168" y="58"/>
                        <a:pt x="169" y="58"/>
                        <a:pt x="169" y="58"/>
                      </a:cubicBezTo>
                      <a:cubicBezTo>
                        <a:pt x="170" y="57"/>
                        <a:pt x="169" y="57"/>
                        <a:pt x="170" y="57"/>
                      </a:cubicBezTo>
                      <a:cubicBezTo>
                        <a:pt x="170" y="56"/>
                        <a:pt x="171" y="56"/>
                        <a:pt x="172" y="56"/>
                      </a:cubicBezTo>
                      <a:cubicBezTo>
                        <a:pt x="175" y="54"/>
                        <a:pt x="177" y="53"/>
                        <a:pt x="179" y="50"/>
                      </a:cubicBezTo>
                      <a:cubicBezTo>
                        <a:pt x="180" y="48"/>
                        <a:pt x="180" y="47"/>
                        <a:pt x="181" y="45"/>
                      </a:cubicBezTo>
                      <a:cubicBezTo>
                        <a:pt x="182" y="45"/>
                        <a:pt x="182" y="44"/>
                        <a:pt x="182" y="43"/>
                      </a:cubicBezTo>
                      <a:cubicBezTo>
                        <a:pt x="183" y="43"/>
                        <a:pt x="186" y="44"/>
                        <a:pt x="187" y="43"/>
                      </a:cubicBezTo>
                      <a:cubicBezTo>
                        <a:pt x="187" y="42"/>
                        <a:pt x="187" y="42"/>
                        <a:pt x="188" y="41"/>
                      </a:cubicBezTo>
                      <a:cubicBezTo>
                        <a:pt x="188" y="40"/>
                        <a:pt x="190" y="40"/>
                        <a:pt x="190" y="39"/>
                      </a:cubicBezTo>
                      <a:cubicBezTo>
                        <a:pt x="191" y="38"/>
                        <a:pt x="191" y="37"/>
                        <a:pt x="192" y="36"/>
                      </a:cubicBezTo>
                      <a:cubicBezTo>
                        <a:pt x="192" y="35"/>
                        <a:pt x="193" y="35"/>
                        <a:pt x="194" y="34"/>
                      </a:cubicBezTo>
                      <a:cubicBezTo>
                        <a:pt x="194" y="33"/>
                        <a:pt x="195" y="32"/>
                        <a:pt x="195" y="31"/>
                      </a:cubicBezTo>
                      <a:cubicBezTo>
                        <a:pt x="196" y="30"/>
                        <a:pt x="197" y="30"/>
                        <a:pt x="197" y="29"/>
                      </a:cubicBezTo>
                      <a:cubicBezTo>
                        <a:pt x="197" y="28"/>
                        <a:pt x="197" y="28"/>
                        <a:pt x="198" y="27"/>
                      </a:cubicBezTo>
                      <a:cubicBezTo>
                        <a:pt x="198" y="26"/>
                        <a:pt x="198" y="26"/>
                        <a:pt x="199" y="25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8" y="23"/>
                        <a:pt x="195" y="23"/>
                        <a:pt x="194" y="22"/>
                      </a:cubicBezTo>
                      <a:cubicBezTo>
                        <a:pt x="194" y="22"/>
                        <a:pt x="194" y="21"/>
                        <a:pt x="193" y="21"/>
                      </a:cubicBezTo>
                      <a:cubicBezTo>
                        <a:pt x="193" y="20"/>
                        <a:pt x="193" y="20"/>
                        <a:pt x="192" y="19"/>
                      </a:cubicBezTo>
                      <a:cubicBezTo>
                        <a:pt x="192" y="18"/>
                        <a:pt x="193" y="17"/>
                        <a:pt x="194" y="15"/>
                      </a:cubicBezTo>
                      <a:cubicBezTo>
                        <a:pt x="195" y="15"/>
                        <a:pt x="195" y="14"/>
                        <a:pt x="196" y="13"/>
                      </a:cubicBezTo>
                      <a:cubicBezTo>
                        <a:pt x="196" y="13"/>
                        <a:pt x="197" y="13"/>
                        <a:pt x="198" y="12"/>
                      </a:cubicBezTo>
                      <a:cubicBezTo>
                        <a:pt x="198" y="12"/>
                        <a:pt x="198" y="11"/>
                        <a:pt x="199" y="11"/>
                      </a:cubicBezTo>
                      <a:cubicBezTo>
                        <a:pt x="200" y="9"/>
                        <a:pt x="202" y="8"/>
                        <a:pt x="201" y="6"/>
                      </a:cubicBezTo>
                      <a:cubicBezTo>
                        <a:pt x="201" y="6"/>
                        <a:pt x="199" y="5"/>
                        <a:pt x="199" y="4"/>
                      </a:cubicBezTo>
                      <a:cubicBezTo>
                        <a:pt x="198" y="4"/>
                        <a:pt x="197" y="4"/>
                        <a:pt x="196" y="4"/>
                      </a:cubicBezTo>
                      <a:cubicBezTo>
                        <a:pt x="195" y="4"/>
                        <a:pt x="194" y="3"/>
                        <a:pt x="193" y="4"/>
                      </a:cubicBezTo>
                      <a:cubicBezTo>
                        <a:pt x="193" y="4"/>
                        <a:pt x="192" y="5"/>
                        <a:pt x="191" y="5"/>
                      </a:cubicBezTo>
                      <a:cubicBezTo>
                        <a:pt x="191" y="5"/>
                        <a:pt x="190" y="4"/>
                        <a:pt x="189" y="4"/>
                      </a:cubicBezTo>
                      <a:cubicBezTo>
                        <a:pt x="188" y="4"/>
                        <a:pt x="188" y="4"/>
                        <a:pt x="187" y="4"/>
                      </a:cubicBezTo>
                      <a:cubicBezTo>
                        <a:pt x="186" y="4"/>
                        <a:pt x="186" y="4"/>
                        <a:pt x="185" y="4"/>
                      </a:cubicBezTo>
                      <a:cubicBezTo>
                        <a:pt x="184" y="4"/>
                        <a:pt x="184" y="3"/>
                        <a:pt x="183" y="3"/>
                      </a:cubicBezTo>
                      <a:cubicBezTo>
                        <a:pt x="183" y="3"/>
                        <a:pt x="182" y="3"/>
                        <a:pt x="182" y="3"/>
                      </a:cubicBezTo>
                      <a:cubicBezTo>
                        <a:pt x="182" y="2"/>
                        <a:pt x="181" y="2"/>
                        <a:pt x="181" y="2"/>
                      </a:cubicBezTo>
                      <a:cubicBezTo>
                        <a:pt x="181" y="1"/>
                        <a:pt x="181" y="0"/>
                        <a:pt x="180" y="1"/>
                      </a:cubicBezTo>
                      <a:cubicBezTo>
                        <a:pt x="179" y="1"/>
                        <a:pt x="179" y="4"/>
                        <a:pt x="179" y="5"/>
                      </a:cubicBezTo>
                      <a:cubicBezTo>
                        <a:pt x="180" y="7"/>
                        <a:pt x="182" y="5"/>
                        <a:pt x="183" y="7"/>
                      </a:cubicBezTo>
                      <a:cubicBezTo>
                        <a:pt x="184" y="8"/>
                        <a:pt x="180" y="10"/>
                        <a:pt x="179" y="11"/>
                      </a:cubicBezTo>
                      <a:cubicBezTo>
                        <a:pt x="178" y="11"/>
                        <a:pt x="176" y="11"/>
                        <a:pt x="175" y="11"/>
                      </a:cubicBezTo>
                      <a:cubicBezTo>
                        <a:pt x="173" y="10"/>
                        <a:pt x="169" y="6"/>
                        <a:pt x="167" y="9"/>
                      </a:cubicBezTo>
                      <a:cubicBezTo>
                        <a:pt x="166" y="9"/>
                        <a:pt x="164" y="9"/>
                        <a:pt x="163" y="10"/>
                      </a:cubicBezTo>
                      <a:cubicBezTo>
                        <a:pt x="162" y="11"/>
                        <a:pt x="162" y="12"/>
                        <a:pt x="162" y="12"/>
                      </a:cubicBezTo>
                      <a:cubicBezTo>
                        <a:pt x="160" y="13"/>
                        <a:pt x="157" y="12"/>
                        <a:pt x="156" y="12"/>
                      </a:cubicBezTo>
                      <a:cubicBezTo>
                        <a:pt x="154" y="13"/>
                        <a:pt x="152" y="13"/>
                        <a:pt x="151" y="13"/>
                      </a:cubicBezTo>
                      <a:cubicBezTo>
                        <a:pt x="149" y="13"/>
                        <a:pt x="149" y="11"/>
                        <a:pt x="147" y="11"/>
                      </a:cubicBezTo>
                      <a:cubicBezTo>
                        <a:pt x="146" y="11"/>
                        <a:pt x="146" y="11"/>
                        <a:pt x="145" y="12"/>
                      </a:cubicBezTo>
                      <a:cubicBezTo>
                        <a:pt x="143" y="13"/>
                        <a:pt x="142" y="12"/>
                        <a:pt x="141" y="13"/>
                      </a:cubicBezTo>
                      <a:cubicBezTo>
                        <a:pt x="140" y="13"/>
                        <a:pt x="139" y="13"/>
                        <a:pt x="139" y="13"/>
                      </a:cubicBezTo>
                      <a:cubicBezTo>
                        <a:pt x="139" y="14"/>
                        <a:pt x="139" y="14"/>
                        <a:pt x="139" y="15"/>
                      </a:cubicBezTo>
                      <a:cubicBezTo>
                        <a:pt x="138" y="15"/>
                        <a:pt x="137" y="16"/>
                        <a:pt x="136" y="16"/>
                      </a:cubicBezTo>
                      <a:cubicBezTo>
                        <a:pt x="136" y="17"/>
                        <a:pt x="135" y="17"/>
                        <a:pt x="134" y="17"/>
                      </a:cubicBezTo>
                      <a:cubicBezTo>
                        <a:pt x="134" y="17"/>
                        <a:pt x="133" y="17"/>
                        <a:pt x="132" y="17"/>
                      </a:cubicBezTo>
                      <a:cubicBezTo>
                        <a:pt x="131" y="17"/>
                        <a:pt x="131" y="18"/>
                        <a:pt x="131" y="18"/>
                      </a:cubicBezTo>
                      <a:cubicBezTo>
                        <a:pt x="130" y="19"/>
                        <a:pt x="129" y="18"/>
                        <a:pt x="129" y="18"/>
                      </a:cubicBezTo>
                      <a:cubicBezTo>
                        <a:pt x="129" y="20"/>
                        <a:pt x="127" y="22"/>
                        <a:pt x="126" y="23"/>
                      </a:cubicBezTo>
                      <a:cubicBezTo>
                        <a:pt x="125" y="25"/>
                        <a:pt x="124" y="27"/>
                        <a:pt x="122" y="28"/>
                      </a:cubicBezTo>
                      <a:cubicBezTo>
                        <a:pt x="121" y="27"/>
                        <a:pt x="122" y="25"/>
                        <a:pt x="122" y="24"/>
                      </a:cubicBezTo>
                      <a:cubicBezTo>
                        <a:pt x="122" y="24"/>
                        <a:pt x="122" y="23"/>
                        <a:pt x="122" y="22"/>
                      </a:cubicBezTo>
                      <a:cubicBezTo>
                        <a:pt x="122" y="21"/>
                        <a:pt x="122" y="20"/>
                        <a:pt x="123" y="19"/>
                      </a:cubicBezTo>
                      <a:cubicBezTo>
                        <a:pt x="123" y="18"/>
                        <a:pt x="123" y="17"/>
                        <a:pt x="123" y="16"/>
                      </a:cubicBezTo>
                      <a:cubicBezTo>
                        <a:pt x="123" y="15"/>
                        <a:pt x="123" y="15"/>
                        <a:pt x="123" y="14"/>
                      </a:cubicBezTo>
                      <a:cubicBezTo>
                        <a:pt x="122" y="14"/>
                        <a:pt x="123" y="14"/>
                        <a:pt x="122" y="13"/>
                      </a:cubicBezTo>
                      <a:cubicBezTo>
                        <a:pt x="121" y="12"/>
                        <a:pt x="117" y="13"/>
                        <a:pt x="116" y="14"/>
                      </a:cubicBezTo>
                      <a:cubicBezTo>
                        <a:pt x="115" y="15"/>
                        <a:pt x="115" y="17"/>
                        <a:pt x="115" y="18"/>
                      </a:cubicBezTo>
                      <a:cubicBezTo>
                        <a:pt x="114" y="19"/>
                        <a:pt x="114" y="20"/>
                        <a:pt x="113" y="20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1" y="21"/>
                        <a:pt x="111" y="22"/>
                        <a:pt x="111" y="23"/>
                      </a:cubicBezTo>
                      <a:cubicBezTo>
                        <a:pt x="110" y="23"/>
                        <a:pt x="110" y="23"/>
                        <a:pt x="109" y="24"/>
                      </a:cubicBezTo>
                      <a:cubicBezTo>
                        <a:pt x="109" y="24"/>
                        <a:pt x="108" y="25"/>
                        <a:pt x="107" y="25"/>
                      </a:cubicBezTo>
                      <a:cubicBezTo>
                        <a:pt x="105" y="25"/>
                        <a:pt x="107" y="23"/>
                        <a:pt x="108" y="22"/>
                      </a:cubicBezTo>
                      <a:cubicBezTo>
                        <a:pt x="109" y="20"/>
                        <a:pt x="111" y="20"/>
                        <a:pt x="111" y="18"/>
                      </a:cubicBezTo>
                      <a:cubicBezTo>
                        <a:pt x="111" y="16"/>
                        <a:pt x="109" y="14"/>
                        <a:pt x="107" y="13"/>
                      </a:cubicBezTo>
                      <a:cubicBezTo>
                        <a:pt x="106" y="13"/>
                        <a:pt x="106" y="14"/>
                        <a:pt x="106" y="15"/>
                      </a:cubicBezTo>
                      <a:cubicBezTo>
                        <a:pt x="106" y="15"/>
                        <a:pt x="105" y="15"/>
                        <a:pt x="105" y="15"/>
                      </a:cubicBezTo>
                      <a:cubicBezTo>
                        <a:pt x="105" y="15"/>
                        <a:pt x="105" y="16"/>
                        <a:pt x="105" y="16"/>
                      </a:cubicBezTo>
                      <a:cubicBezTo>
                        <a:pt x="105" y="16"/>
                        <a:pt x="105" y="17"/>
                        <a:pt x="105" y="17"/>
                      </a:cubicBezTo>
                      <a:cubicBezTo>
                        <a:pt x="104" y="17"/>
                        <a:pt x="103" y="14"/>
                        <a:pt x="103" y="13"/>
                      </a:cubicBezTo>
                      <a:cubicBezTo>
                        <a:pt x="103" y="11"/>
                        <a:pt x="104" y="10"/>
                        <a:pt x="102" y="9"/>
                      </a:cubicBezTo>
                      <a:cubicBezTo>
                        <a:pt x="101" y="8"/>
                        <a:pt x="100" y="7"/>
                        <a:pt x="98" y="8"/>
                      </a:cubicBezTo>
                      <a:cubicBezTo>
                        <a:pt x="98" y="8"/>
                        <a:pt x="96" y="8"/>
                        <a:pt x="96" y="9"/>
                      </a:cubicBezTo>
                      <a:cubicBezTo>
                        <a:pt x="95" y="10"/>
                        <a:pt x="95" y="12"/>
                        <a:pt x="94" y="13"/>
                      </a:cubicBezTo>
                      <a:cubicBezTo>
                        <a:pt x="94" y="14"/>
                        <a:pt x="93" y="15"/>
                        <a:pt x="92" y="16"/>
                      </a:cubicBezTo>
                      <a:cubicBezTo>
                        <a:pt x="90" y="18"/>
                        <a:pt x="88" y="20"/>
                        <a:pt x="88" y="22"/>
                      </a:cubicBezTo>
                      <a:cubicBezTo>
                        <a:pt x="89" y="22"/>
                        <a:pt x="89" y="23"/>
                        <a:pt x="89" y="23"/>
                      </a:cubicBezTo>
                      <a:cubicBezTo>
                        <a:pt x="90" y="23"/>
                        <a:pt x="90" y="24"/>
                        <a:pt x="90" y="24"/>
                      </a:cubicBezTo>
                      <a:cubicBezTo>
                        <a:pt x="89" y="25"/>
                        <a:pt x="89" y="25"/>
                        <a:pt x="89" y="25"/>
                      </a:cubicBezTo>
                      <a:cubicBezTo>
                        <a:pt x="87" y="28"/>
                        <a:pt x="92" y="28"/>
                        <a:pt x="89" y="30"/>
                      </a:cubicBezTo>
                      <a:cubicBezTo>
                        <a:pt x="87" y="31"/>
                        <a:pt x="85" y="34"/>
                        <a:pt x="84" y="37"/>
                      </a:cubicBezTo>
                      <a:cubicBezTo>
                        <a:pt x="84" y="38"/>
                        <a:pt x="85" y="38"/>
                        <a:pt x="86" y="39"/>
                      </a:cubicBezTo>
                      <a:cubicBezTo>
                        <a:pt x="87" y="40"/>
                        <a:pt x="87" y="40"/>
                        <a:pt x="87" y="42"/>
                      </a:cubicBezTo>
                      <a:cubicBezTo>
                        <a:pt x="87" y="43"/>
                        <a:pt x="87" y="43"/>
                        <a:pt x="89" y="43"/>
                      </a:cubicBezTo>
                      <a:cubicBezTo>
                        <a:pt x="89" y="43"/>
                        <a:pt x="90" y="43"/>
                        <a:pt x="90" y="44"/>
                      </a:cubicBezTo>
                      <a:cubicBezTo>
                        <a:pt x="91" y="45"/>
                        <a:pt x="89" y="45"/>
                        <a:pt x="89" y="45"/>
                      </a:cubicBezTo>
                      <a:cubicBezTo>
                        <a:pt x="86" y="46"/>
                        <a:pt x="84" y="45"/>
                        <a:pt x="81" y="45"/>
                      </a:cubicBezTo>
                      <a:cubicBezTo>
                        <a:pt x="80" y="45"/>
                        <a:pt x="79" y="45"/>
                        <a:pt x="77" y="46"/>
                      </a:cubicBezTo>
                      <a:cubicBezTo>
                        <a:pt x="76" y="46"/>
                        <a:pt x="75" y="45"/>
                        <a:pt x="74" y="46"/>
                      </a:cubicBezTo>
                      <a:cubicBezTo>
                        <a:pt x="74" y="47"/>
                        <a:pt x="73" y="50"/>
                        <a:pt x="74" y="50"/>
                      </a:cubicBezTo>
                      <a:cubicBezTo>
                        <a:pt x="74" y="51"/>
                        <a:pt x="75" y="52"/>
                        <a:pt x="76" y="52"/>
                      </a:cubicBezTo>
                      <a:cubicBezTo>
                        <a:pt x="76" y="53"/>
                        <a:pt x="76" y="54"/>
                        <a:pt x="76" y="55"/>
                      </a:cubicBezTo>
                      <a:cubicBezTo>
                        <a:pt x="76" y="56"/>
                        <a:pt x="76" y="57"/>
                        <a:pt x="76" y="58"/>
                      </a:cubicBezTo>
                      <a:cubicBezTo>
                        <a:pt x="76" y="60"/>
                        <a:pt x="77" y="61"/>
                        <a:pt x="77" y="62"/>
                      </a:cubicBezTo>
                      <a:cubicBezTo>
                        <a:pt x="78" y="62"/>
                        <a:pt x="77" y="59"/>
                        <a:pt x="78" y="59"/>
                      </a:cubicBezTo>
                      <a:cubicBezTo>
                        <a:pt x="79" y="59"/>
                        <a:pt x="79" y="61"/>
                        <a:pt x="79" y="61"/>
                      </a:cubicBezTo>
                      <a:cubicBezTo>
                        <a:pt x="78" y="62"/>
                        <a:pt x="78" y="62"/>
                        <a:pt x="78" y="63"/>
                      </a:cubicBezTo>
                      <a:cubicBezTo>
                        <a:pt x="77" y="64"/>
                        <a:pt x="77" y="67"/>
                        <a:pt x="78" y="67"/>
                      </a:cubicBezTo>
                      <a:cubicBezTo>
                        <a:pt x="76" y="68"/>
                        <a:pt x="75" y="66"/>
                        <a:pt x="73" y="65"/>
                      </a:cubicBezTo>
                      <a:cubicBezTo>
                        <a:pt x="73" y="65"/>
                        <a:pt x="70" y="63"/>
                        <a:pt x="69" y="64"/>
                      </a:cubicBezTo>
                      <a:cubicBezTo>
                        <a:pt x="67" y="67"/>
                        <a:pt x="72" y="70"/>
                        <a:pt x="73" y="71"/>
                      </a:cubicBezTo>
                      <a:cubicBezTo>
                        <a:pt x="74" y="72"/>
                        <a:pt x="75" y="73"/>
                        <a:pt x="76" y="74"/>
                      </a:cubicBezTo>
                      <a:cubicBezTo>
                        <a:pt x="77" y="74"/>
                        <a:pt x="78" y="74"/>
                        <a:pt x="78" y="75"/>
                      </a:cubicBezTo>
                      <a:cubicBezTo>
                        <a:pt x="79" y="75"/>
                        <a:pt x="79" y="76"/>
                        <a:pt x="80" y="76"/>
                      </a:cubicBezTo>
                      <a:cubicBezTo>
                        <a:pt x="81" y="78"/>
                        <a:pt x="83" y="77"/>
                        <a:pt x="84" y="79"/>
                      </a:cubicBezTo>
                      <a:cubicBezTo>
                        <a:pt x="86" y="80"/>
                        <a:pt x="84" y="82"/>
                        <a:pt x="84" y="84"/>
                      </a:cubicBezTo>
                      <a:cubicBezTo>
                        <a:pt x="84" y="86"/>
                        <a:pt x="86" y="86"/>
                        <a:pt x="87" y="88"/>
                      </a:cubicBezTo>
                      <a:cubicBezTo>
                        <a:pt x="86" y="86"/>
                        <a:pt x="84" y="85"/>
                        <a:pt x="82" y="84"/>
                      </a:cubicBezTo>
                      <a:cubicBezTo>
                        <a:pt x="81" y="84"/>
                        <a:pt x="79" y="83"/>
                        <a:pt x="77" y="82"/>
                      </a:cubicBezTo>
                      <a:cubicBezTo>
                        <a:pt x="76" y="81"/>
                        <a:pt x="75" y="81"/>
                        <a:pt x="75" y="81"/>
                      </a:cubicBezTo>
                      <a:cubicBezTo>
                        <a:pt x="74" y="83"/>
                        <a:pt x="76" y="84"/>
                        <a:pt x="77" y="85"/>
                      </a:cubicBezTo>
                      <a:cubicBezTo>
                        <a:pt x="78" y="86"/>
                        <a:pt x="79" y="87"/>
                        <a:pt x="80" y="89"/>
                      </a:cubicBezTo>
                      <a:cubicBezTo>
                        <a:pt x="78" y="88"/>
                        <a:pt x="77" y="87"/>
                        <a:pt x="75" y="86"/>
                      </a:cubicBezTo>
                      <a:cubicBezTo>
                        <a:pt x="75" y="85"/>
                        <a:pt x="74" y="85"/>
                        <a:pt x="74" y="84"/>
                      </a:cubicBezTo>
                      <a:cubicBezTo>
                        <a:pt x="73" y="84"/>
                        <a:pt x="73" y="84"/>
                        <a:pt x="72" y="84"/>
                      </a:cubicBezTo>
                      <a:cubicBezTo>
                        <a:pt x="72" y="83"/>
                        <a:pt x="71" y="82"/>
                        <a:pt x="70" y="83"/>
                      </a:cubicBezTo>
                      <a:cubicBezTo>
                        <a:pt x="70" y="83"/>
                        <a:pt x="69" y="85"/>
                        <a:pt x="69" y="86"/>
                      </a:cubicBezTo>
                      <a:cubicBezTo>
                        <a:pt x="69" y="86"/>
                        <a:pt x="68" y="88"/>
                        <a:pt x="67" y="87"/>
                      </a:cubicBezTo>
                      <a:cubicBezTo>
                        <a:pt x="66" y="87"/>
                        <a:pt x="66" y="86"/>
                        <a:pt x="66" y="85"/>
                      </a:cubicBezTo>
                      <a:cubicBezTo>
                        <a:pt x="65" y="84"/>
                        <a:pt x="66" y="84"/>
                        <a:pt x="65" y="83"/>
                      </a:cubicBezTo>
                      <a:cubicBezTo>
                        <a:pt x="65" y="83"/>
                        <a:pt x="64" y="83"/>
                        <a:pt x="64" y="82"/>
                      </a:cubicBezTo>
                      <a:cubicBezTo>
                        <a:pt x="63" y="82"/>
                        <a:pt x="63" y="82"/>
                        <a:pt x="63" y="82"/>
                      </a:cubicBezTo>
                      <a:cubicBezTo>
                        <a:pt x="63" y="82"/>
                        <a:pt x="62" y="82"/>
                        <a:pt x="62" y="82"/>
                      </a:cubicBezTo>
                      <a:cubicBezTo>
                        <a:pt x="61" y="82"/>
                        <a:pt x="60" y="82"/>
                        <a:pt x="60" y="83"/>
                      </a:cubicBezTo>
                      <a:cubicBezTo>
                        <a:pt x="60" y="84"/>
                        <a:pt x="60" y="86"/>
                        <a:pt x="60" y="86"/>
                      </a:cubicBezTo>
                      <a:cubicBezTo>
                        <a:pt x="60" y="89"/>
                        <a:pt x="60" y="91"/>
                        <a:pt x="60" y="93"/>
                      </a:cubicBezTo>
                      <a:cubicBezTo>
                        <a:pt x="60" y="94"/>
                        <a:pt x="60" y="96"/>
                        <a:pt x="59" y="96"/>
                      </a:cubicBezTo>
                      <a:cubicBezTo>
                        <a:pt x="58" y="96"/>
                        <a:pt x="57" y="92"/>
                        <a:pt x="57" y="91"/>
                      </a:cubicBezTo>
                      <a:cubicBezTo>
                        <a:pt x="57" y="90"/>
                        <a:pt x="57" y="88"/>
                        <a:pt x="56" y="87"/>
                      </a:cubicBezTo>
                      <a:cubicBezTo>
                        <a:pt x="54" y="85"/>
                        <a:pt x="52" y="87"/>
                        <a:pt x="51" y="88"/>
                      </a:cubicBezTo>
                      <a:cubicBezTo>
                        <a:pt x="50" y="88"/>
                        <a:pt x="49" y="89"/>
                        <a:pt x="49" y="90"/>
                      </a:cubicBezTo>
                      <a:cubicBezTo>
                        <a:pt x="49" y="90"/>
                        <a:pt x="50" y="90"/>
                        <a:pt x="50" y="90"/>
                      </a:cubicBezTo>
                      <a:cubicBezTo>
                        <a:pt x="50" y="90"/>
                        <a:pt x="50" y="91"/>
                        <a:pt x="50" y="91"/>
                      </a:cubicBezTo>
                      <a:cubicBezTo>
                        <a:pt x="50" y="92"/>
                        <a:pt x="50" y="92"/>
                        <a:pt x="50" y="93"/>
                      </a:cubicBezTo>
                      <a:cubicBezTo>
                        <a:pt x="50" y="95"/>
                        <a:pt x="50" y="97"/>
                        <a:pt x="51" y="100"/>
                      </a:cubicBezTo>
                      <a:cubicBezTo>
                        <a:pt x="51" y="101"/>
                        <a:pt x="52" y="101"/>
                        <a:pt x="52" y="101"/>
                      </a:cubicBezTo>
                      <a:cubicBezTo>
                        <a:pt x="53" y="102"/>
                        <a:pt x="53" y="102"/>
                        <a:pt x="53" y="102"/>
                      </a:cubicBezTo>
                      <a:cubicBezTo>
                        <a:pt x="54" y="102"/>
                        <a:pt x="56" y="103"/>
                        <a:pt x="55" y="104"/>
                      </a:cubicBezTo>
                      <a:cubicBezTo>
                        <a:pt x="54" y="104"/>
                        <a:pt x="52" y="104"/>
                        <a:pt x="51" y="105"/>
                      </a:cubicBezTo>
                      <a:cubicBezTo>
                        <a:pt x="52" y="105"/>
                        <a:pt x="53" y="106"/>
                        <a:pt x="53" y="106"/>
                      </a:cubicBezTo>
                      <a:cubicBezTo>
                        <a:pt x="53" y="106"/>
                        <a:pt x="53" y="107"/>
                        <a:pt x="52" y="107"/>
                      </a:cubicBezTo>
                      <a:cubicBezTo>
                        <a:pt x="52" y="108"/>
                        <a:pt x="51" y="107"/>
                        <a:pt x="51" y="108"/>
                      </a:cubicBezTo>
                      <a:cubicBezTo>
                        <a:pt x="51" y="109"/>
                        <a:pt x="50" y="109"/>
                        <a:pt x="50" y="110"/>
                      </a:cubicBezTo>
                      <a:cubicBezTo>
                        <a:pt x="51" y="111"/>
                        <a:pt x="51" y="110"/>
                        <a:pt x="52" y="111"/>
                      </a:cubicBezTo>
                      <a:cubicBezTo>
                        <a:pt x="52" y="111"/>
                        <a:pt x="53" y="112"/>
                        <a:pt x="54" y="112"/>
                      </a:cubicBezTo>
                      <a:cubicBezTo>
                        <a:pt x="54" y="113"/>
                        <a:pt x="54" y="114"/>
                        <a:pt x="55" y="114"/>
                      </a:cubicBezTo>
                      <a:cubicBezTo>
                        <a:pt x="55" y="115"/>
                        <a:pt x="56" y="116"/>
                        <a:pt x="57" y="117"/>
                      </a:cubicBezTo>
                      <a:cubicBezTo>
                        <a:pt x="57" y="117"/>
                        <a:pt x="57" y="118"/>
                        <a:pt x="57" y="119"/>
                      </a:cubicBezTo>
                      <a:cubicBezTo>
                        <a:pt x="59" y="120"/>
                        <a:pt x="61" y="117"/>
                        <a:pt x="62" y="118"/>
                      </a:cubicBezTo>
                      <a:cubicBezTo>
                        <a:pt x="63" y="118"/>
                        <a:pt x="64" y="119"/>
                        <a:pt x="64" y="120"/>
                      </a:cubicBezTo>
                      <a:cubicBezTo>
                        <a:pt x="63" y="121"/>
                        <a:pt x="60" y="121"/>
                        <a:pt x="59" y="121"/>
                      </a:cubicBezTo>
                      <a:cubicBezTo>
                        <a:pt x="58" y="121"/>
                        <a:pt x="58" y="121"/>
                        <a:pt x="58" y="122"/>
                      </a:cubicBezTo>
                      <a:cubicBezTo>
                        <a:pt x="55" y="121"/>
                        <a:pt x="53" y="118"/>
                        <a:pt x="50" y="117"/>
                      </a:cubicBezTo>
                      <a:cubicBezTo>
                        <a:pt x="50" y="117"/>
                        <a:pt x="48" y="117"/>
                        <a:pt x="48" y="117"/>
                      </a:cubicBezTo>
                      <a:cubicBezTo>
                        <a:pt x="47" y="118"/>
                        <a:pt x="47" y="121"/>
                        <a:pt x="47" y="122"/>
                      </a:cubicBezTo>
                      <a:cubicBezTo>
                        <a:pt x="47" y="123"/>
                        <a:pt x="47" y="124"/>
                        <a:pt x="47" y="125"/>
                      </a:cubicBezTo>
                      <a:cubicBezTo>
                        <a:pt x="48" y="126"/>
                        <a:pt x="48" y="127"/>
                        <a:pt x="49" y="129"/>
                      </a:cubicBezTo>
                      <a:cubicBezTo>
                        <a:pt x="49" y="130"/>
                        <a:pt x="49" y="131"/>
                        <a:pt x="49" y="132"/>
                      </a:cubicBezTo>
                      <a:cubicBezTo>
                        <a:pt x="49" y="133"/>
                        <a:pt x="49" y="133"/>
                        <a:pt x="49" y="134"/>
                      </a:cubicBezTo>
                      <a:cubicBezTo>
                        <a:pt x="49" y="135"/>
                        <a:pt x="49" y="136"/>
                        <a:pt x="49" y="137"/>
                      </a:cubicBezTo>
                      <a:cubicBezTo>
                        <a:pt x="49" y="139"/>
                        <a:pt x="50" y="140"/>
                        <a:pt x="51" y="140"/>
                      </a:cubicBezTo>
                      <a:cubicBezTo>
                        <a:pt x="51" y="140"/>
                        <a:pt x="52" y="140"/>
                        <a:pt x="52" y="140"/>
                      </a:cubicBezTo>
                      <a:cubicBezTo>
                        <a:pt x="53" y="139"/>
                        <a:pt x="53" y="139"/>
                        <a:pt x="53" y="138"/>
                      </a:cubicBezTo>
                      <a:cubicBezTo>
                        <a:pt x="54" y="137"/>
                        <a:pt x="55" y="137"/>
                        <a:pt x="56" y="136"/>
                      </a:cubicBezTo>
                      <a:cubicBezTo>
                        <a:pt x="57" y="136"/>
                        <a:pt x="59" y="135"/>
                        <a:pt x="60" y="135"/>
                      </a:cubicBezTo>
                      <a:cubicBezTo>
                        <a:pt x="61" y="135"/>
                        <a:pt x="61" y="135"/>
                        <a:pt x="61" y="136"/>
                      </a:cubicBezTo>
                      <a:cubicBezTo>
                        <a:pt x="61" y="137"/>
                        <a:pt x="61" y="137"/>
                        <a:pt x="61" y="137"/>
                      </a:cubicBezTo>
                      <a:cubicBezTo>
                        <a:pt x="61" y="138"/>
                        <a:pt x="63" y="138"/>
                        <a:pt x="63" y="138"/>
                      </a:cubicBezTo>
                      <a:cubicBezTo>
                        <a:pt x="65" y="138"/>
                        <a:pt x="65" y="138"/>
                        <a:pt x="66" y="137"/>
                      </a:cubicBezTo>
                      <a:cubicBezTo>
                        <a:pt x="67" y="136"/>
                        <a:pt x="66" y="135"/>
                        <a:pt x="67" y="134"/>
                      </a:cubicBezTo>
                      <a:cubicBezTo>
                        <a:pt x="68" y="134"/>
                        <a:pt x="70" y="134"/>
                        <a:pt x="71" y="134"/>
                      </a:cubicBezTo>
                      <a:cubicBezTo>
                        <a:pt x="72" y="136"/>
                        <a:pt x="70" y="137"/>
                        <a:pt x="69" y="138"/>
                      </a:cubicBezTo>
                      <a:cubicBezTo>
                        <a:pt x="68" y="139"/>
                        <a:pt x="67" y="140"/>
                        <a:pt x="66" y="140"/>
                      </a:cubicBezTo>
                      <a:cubicBezTo>
                        <a:pt x="64" y="141"/>
                        <a:pt x="62" y="141"/>
                        <a:pt x="61" y="142"/>
                      </a:cubicBezTo>
                      <a:cubicBezTo>
                        <a:pt x="60" y="142"/>
                        <a:pt x="58" y="141"/>
                        <a:pt x="57" y="142"/>
                      </a:cubicBezTo>
                      <a:cubicBezTo>
                        <a:pt x="56" y="142"/>
                        <a:pt x="56" y="144"/>
                        <a:pt x="55" y="144"/>
                      </a:cubicBezTo>
                      <a:cubicBezTo>
                        <a:pt x="56" y="144"/>
                        <a:pt x="58" y="145"/>
                        <a:pt x="59" y="145"/>
                      </a:cubicBezTo>
                      <a:cubicBezTo>
                        <a:pt x="59" y="146"/>
                        <a:pt x="61" y="146"/>
                        <a:pt x="62" y="146"/>
                      </a:cubicBezTo>
                      <a:cubicBezTo>
                        <a:pt x="63" y="146"/>
                        <a:pt x="65" y="146"/>
                        <a:pt x="64" y="147"/>
                      </a:cubicBezTo>
                      <a:cubicBezTo>
                        <a:pt x="64" y="148"/>
                        <a:pt x="62" y="148"/>
                        <a:pt x="61" y="149"/>
                      </a:cubicBezTo>
                      <a:cubicBezTo>
                        <a:pt x="60" y="149"/>
                        <a:pt x="60" y="150"/>
                        <a:pt x="60" y="151"/>
                      </a:cubicBezTo>
                      <a:cubicBezTo>
                        <a:pt x="59" y="152"/>
                        <a:pt x="59" y="151"/>
                        <a:pt x="59" y="150"/>
                      </a:cubicBezTo>
                      <a:cubicBezTo>
                        <a:pt x="58" y="150"/>
                        <a:pt x="58" y="149"/>
                        <a:pt x="58" y="148"/>
                      </a:cubicBezTo>
                      <a:cubicBezTo>
                        <a:pt x="58" y="147"/>
                        <a:pt x="55" y="147"/>
                        <a:pt x="55" y="148"/>
                      </a:cubicBezTo>
                      <a:cubicBezTo>
                        <a:pt x="54" y="148"/>
                        <a:pt x="54" y="149"/>
                        <a:pt x="54" y="149"/>
                      </a:cubicBezTo>
                      <a:cubicBezTo>
                        <a:pt x="53" y="149"/>
                        <a:pt x="52" y="149"/>
                        <a:pt x="51" y="149"/>
                      </a:cubicBezTo>
                      <a:cubicBezTo>
                        <a:pt x="49" y="149"/>
                        <a:pt x="48" y="149"/>
                        <a:pt x="46" y="148"/>
                      </a:cubicBezTo>
                      <a:cubicBezTo>
                        <a:pt x="46" y="148"/>
                        <a:pt x="46" y="147"/>
                        <a:pt x="45" y="146"/>
                      </a:cubicBezTo>
                      <a:cubicBezTo>
                        <a:pt x="45" y="146"/>
                        <a:pt x="45" y="144"/>
                        <a:pt x="45" y="143"/>
                      </a:cubicBezTo>
                      <a:cubicBezTo>
                        <a:pt x="44" y="142"/>
                        <a:pt x="42" y="141"/>
                        <a:pt x="41" y="141"/>
                      </a:cubicBezTo>
                      <a:cubicBezTo>
                        <a:pt x="41" y="141"/>
                        <a:pt x="40" y="141"/>
                        <a:pt x="40" y="141"/>
                      </a:cubicBezTo>
                      <a:cubicBezTo>
                        <a:pt x="39" y="140"/>
                        <a:pt x="39" y="139"/>
                        <a:pt x="39" y="138"/>
                      </a:cubicBezTo>
                      <a:cubicBezTo>
                        <a:pt x="39" y="137"/>
                        <a:pt x="39" y="136"/>
                        <a:pt x="39" y="134"/>
                      </a:cubicBezTo>
                      <a:cubicBezTo>
                        <a:pt x="40" y="133"/>
                        <a:pt x="40" y="131"/>
                        <a:pt x="41" y="130"/>
                      </a:cubicBezTo>
                      <a:cubicBezTo>
                        <a:pt x="41" y="129"/>
                        <a:pt x="41" y="128"/>
                        <a:pt x="42" y="126"/>
                      </a:cubicBezTo>
                      <a:cubicBezTo>
                        <a:pt x="43" y="124"/>
                        <a:pt x="43" y="122"/>
                        <a:pt x="43" y="119"/>
                      </a:cubicBezTo>
                      <a:cubicBezTo>
                        <a:pt x="43" y="119"/>
                        <a:pt x="43" y="118"/>
                        <a:pt x="43" y="117"/>
                      </a:cubicBezTo>
                      <a:cubicBezTo>
                        <a:pt x="42" y="115"/>
                        <a:pt x="40" y="116"/>
                        <a:pt x="40" y="117"/>
                      </a:cubicBezTo>
                      <a:cubicBezTo>
                        <a:pt x="39" y="119"/>
                        <a:pt x="39" y="121"/>
                        <a:pt x="39" y="122"/>
                      </a:cubicBezTo>
                      <a:cubicBezTo>
                        <a:pt x="40" y="124"/>
                        <a:pt x="39" y="124"/>
                        <a:pt x="38" y="125"/>
                      </a:cubicBezTo>
                      <a:cubicBezTo>
                        <a:pt x="37" y="127"/>
                        <a:pt x="37" y="130"/>
                        <a:pt x="36" y="132"/>
                      </a:cubicBezTo>
                      <a:cubicBezTo>
                        <a:pt x="36" y="134"/>
                        <a:pt x="36" y="134"/>
                        <a:pt x="36" y="136"/>
                      </a:cubicBezTo>
                      <a:cubicBezTo>
                        <a:pt x="36" y="136"/>
                        <a:pt x="37" y="138"/>
                        <a:pt x="36" y="139"/>
                      </a:cubicBezTo>
                      <a:cubicBezTo>
                        <a:pt x="35" y="138"/>
                        <a:pt x="34" y="135"/>
                        <a:pt x="33" y="133"/>
                      </a:cubicBezTo>
                      <a:cubicBezTo>
                        <a:pt x="33" y="132"/>
                        <a:pt x="33" y="130"/>
                        <a:pt x="33" y="129"/>
                      </a:cubicBezTo>
                      <a:cubicBezTo>
                        <a:pt x="33" y="126"/>
                        <a:pt x="33" y="124"/>
                        <a:pt x="33" y="121"/>
                      </a:cubicBezTo>
                      <a:cubicBezTo>
                        <a:pt x="33" y="118"/>
                        <a:pt x="31" y="114"/>
                        <a:pt x="30" y="112"/>
                      </a:cubicBezTo>
                      <a:cubicBezTo>
                        <a:pt x="29" y="111"/>
                        <a:pt x="28" y="110"/>
                        <a:pt x="28" y="109"/>
                      </a:cubicBezTo>
                      <a:cubicBezTo>
                        <a:pt x="27" y="108"/>
                        <a:pt x="26" y="107"/>
                        <a:pt x="26" y="106"/>
                      </a:cubicBezTo>
                      <a:cubicBezTo>
                        <a:pt x="24" y="104"/>
                        <a:pt x="22" y="103"/>
                        <a:pt x="20" y="105"/>
                      </a:cubicBezTo>
                      <a:cubicBezTo>
                        <a:pt x="19" y="107"/>
                        <a:pt x="18" y="109"/>
                        <a:pt x="17" y="110"/>
                      </a:cubicBezTo>
                      <a:cubicBezTo>
                        <a:pt x="17" y="112"/>
                        <a:pt x="18" y="114"/>
                        <a:pt x="18" y="115"/>
                      </a:cubicBezTo>
                      <a:cubicBezTo>
                        <a:pt x="18" y="117"/>
                        <a:pt x="18" y="118"/>
                        <a:pt x="20" y="119"/>
                      </a:cubicBezTo>
                      <a:cubicBezTo>
                        <a:pt x="20" y="119"/>
                        <a:pt x="21" y="120"/>
                        <a:pt x="21" y="121"/>
                      </a:cubicBezTo>
                      <a:cubicBezTo>
                        <a:pt x="21" y="121"/>
                        <a:pt x="21" y="122"/>
                        <a:pt x="21" y="123"/>
                      </a:cubicBezTo>
                      <a:cubicBezTo>
                        <a:pt x="21" y="123"/>
                        <a:pt x="23" y="124"/>
                        <a:pt x="22" y="125"/>
                      </a:cubicBezTo>
                      <a:cubicBezTo>
                        <a:pt x="22" y="125"/>
                        <a:pt x="21" y="124"/>
                        <a:pt x="20" y="123"/>
                      </a:cubicBezTo>
                      <a:cubicBezTo>
                        <a:pt x="20" y="123"/>
                        <a:pt x="20" y="123"/>
                        <a:pt x="19" y="123"/>
                      </a:cubicBezTo>
                      <a:cubicBezTo>
                        <a:pt x="18" y="123"/>
                        <a:pt x="17" y="124"/>
                        <a:pt x="16" y="123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3" y="120"/>
                        <a:pt x="12" y="120"/>
                        <a:pt x="11" y="119"/>
                      </a:cubicBezTo>
                      <a:cubicBezTo>
                        <a:pt x="11" y="119"/>
                        <a:pt x="10" y="118"/>
                        <a:pt x="10" y="118"/>
                      </a:cubicBezTo>
                      <a:cubicBezTo>
                        <a:pt x="9" y="117"/>
                        <a:pt x="9" y="117"/>
                        <a:pt x="9" y="116"/>
                      </a:cubicBezTo>
                      <a:cubicBezTo>
                        <a:pt x="8" y="115"/>
                        <a:pt x="8" y="113"/>
                        <a:pt x="7" y="113"/>
                      </a:cubicBezTo>
                      <a:cubicBezTo>
                        <a:pt x="6" y="114"/>
                        <a:pt x="6" y="116"/>
                        <a:pt x="6" y="117"/>
                      </a:cubicBezTo>
                      <a:cubicBezTo>
                        <a:pt x="7" y="118"/>
                        <a:pt x="7" y="119"/>
                        <a:pt x="8" y="120"/>
                      </a:cubicBezTo>
                      <a:cubicBezTo>
                        <a:pt x="8" y="121"/>
                        <a:pt x="7" y="123"/>
                        <a:pt x="8" y="123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7" y="124"/>
                        <a:pt x="8" y="126"/>
                        <a:pt x="8" y="127"/>
                      </a:cubicBezTo>
                      <a:cubicBezTo>
                        <a:pt x="8" y="127"/>
                        <a:pt x="8" y="128"/>
                        <a:pt x="8" y="129"/>
                      </a:cubicBezTo>
                      <a:cubicBezTo>
                        <a:pt x="8" y="129"/>
                        <a:pt x="9" y="130"/>
                        <a:pt x="8" y="131"/>
                      </a:cubicBezTo>
                      <a:cubicBezTo>
                        <a:pt x="7" y="132"/>
                        <a:pt x="5" y="128"/>
                        <a:pt x="4" y="127"/>
                      </a:cubicBezTo>
                      <a:cubicBezTo>
                        <a:pt x="4" y="126"/>
                        <a:pt x="3" y="123"/>
                        <a:pt x="1" y="123"/>
                      </a:cubicBezTo>
                      <a:cubicBezTo>
                        <a:pt x="1" y="124"/>
                        <a:pt x="1" y="124"/>
                        <a:pt x="1" y="125"/>
                      </a:cubicBezTo>
                      <a:cubicBezTo>
                        <a:pt x="1" y="125"/>
                        <a:pt x="0" y="126"/>
                        <a:pt x="0" y="126"/>
                      </a:cubicBezTo>
                      <a:cubicBezTo>
                        <a:pt x="0" y="129"/>
                        <a:pt x="0" y="131"/>
                        <a:pt x="0" y="133"/>
                      </a:cubicBezTo>
                      <a:cubicBezTo>
                        <a:pt x="0" y="135"/>
                        <a:pt x="0" y="136"/>
                        <a:pt x="2" y="137"/>
                      </a:cubicBezTo>
                      <a:cubicBezTo>
                        <a:pt x="2" y="138"/>
                        <a:pt x="3" y="139"/>
                        <a:pt x="4" y="139"/>
                      </a:cubicBezTo>
                      <a:cubicBezTo>
                        <a:pt x="5" y="140"/>
                        <a:pt x="6" y="140"/>
                        <a:pt x="7" y="140"/>
                      </a:cubicBezTo>
                      <a:cubicBezTo>
                        <a:pt x="8" y="140"/>
                        <a:pt x="8" y="140"/>
                        <a:pt x="9" y="139"/>
                      </a:cubicBezTo>
                      <a:cubicBezTo>
                        <a:pt x="9" y="138"/>
                        <a:pt x="10" y="136"/>
                        <a:pt x="12" y="136"/>
                      </a:cubicBezTo>
                      <a:cubicBezTo>
                        <a:pt x="13" y="136"/>
                        <a:pt x="15" y="137"/>
                        <a:pt x="16" y="138"/>
                      </a:cubicBezTo>
                      <a:cubicBezTo>
                        <a:pt x="16" y="138"/>
                        <a:pt x="16" y="139"/>
                        <a:pt x="16" y="139"/>
                      </a:cubicBezTo>
                      <a:cubicBezTo>
                        <a:pt x="17" y="139"/>
                        <a:pt x="17" y="139"/>
                        <a:pt x="18" y="140"/>
                      </a:cubicBezTo>
                      <a:cubicBezTo>
                        <a:pt x="19" y="141"/>
                        <a:pt x="21" y="142"/>
                        <a:pt x="22" y="144"/>
                      </a:cubicBezTo>
                      <a:cubicBezTo>
                        <a:pt x="20" y="144"/>
                        <a:pt x="19" y="143"/>
                        <a:pt x="17" y="143"/>
                      </a:cubicBezTo>
                      <a:cubicBezTo>
                        <a:pt x="17" y="143"/>
                        <a:pt x="14" y="141"/>
                        <a:pt x="13" y="141"/>
                      </a:cubicBezTo>
                      <a:cubicBezTo>
                        <a:pt x="12" y="141"/>
                        <a:pt x="12" y="143"/>
                        <a:pt x="12" y="144"/>
                      </a:cubicBezTo>
                      <a:cubicBezTo>
                        <a:pt x="11" y="148"/>
                        <a:pt x="14" y="150"/>
                        <a:pt x="17" y="153"/>
                      </a:cubicBezTo>
                      <a:cubicBezTo>
                        <a:pt x="18" y="154"/>
                        <a:pt x="19" y="155"/>
                        <a:pt x="20" y="156"/>
                      </a:cubicBezTo>
                      <a:cubicBezTo>
                        <a:pt x="20" y="157"/>
                        <a:pt x="21" y="157"/>
                        <a:pt x="21" y="158"/>
                      </a:cubicBezTo>
                      <a:cubicBezTo>
                        <a:pt x="22" y="159"/>
                        <a:pt x="23" y="160"/>
                        <a:pt x="26" y="160"/>
                      </a:cubicBezTo>
                      <a:cubicBezTo>
                        <a:pt x="27" y="160"/>
                        <a:pt x="27" y="160"/>
                        <a:pt x="28" y="159"/>
                      </a:cubicBezTo>
                      <a:cubicBezTo>
                        <a:pt x="28" y="159"/>
                        <a:pt x="29" y="159"/>
                        <a:pt x="30" y="159"/>
                      </a:cubicBezTo>
                      <a:cubicBezTo>
                        <a:pt x="30" y="159"/>
                        <a:pt x="30" y="158"/>
                        <a:pt x="31" y="158"/>
                      </a:cubicBezTo>
                      <a:cubicBezTo>
                        <a:pt x="32" y="158"/>
                        <a:pt x="32" y="158"/>
                        <a:pt x="33" y="159"/>
                      </a:cubicBezTo>
                      <a:cubicBezTo>
                        <a:pt x="33" y="159"/>
                        <a:pt x="33" y="160"/>
                        <a:pt x="33" y="160"/>
                      </a:cubicBezTo>
                      <a:cubicBezTo>
                        <a:pt x="34" y="160"/>
                        <a:pt x="35" y="160"/>
                        <a:pt x="36" y="160"/>
                      </a:cubicBezTo>
                      <a:cubicBezTo>
                        <a:pt x="37" y="159"/>
                        <a:pt x="40" y="158"/>
                        <a:pt x="42" y="159"/>
                      </a:cubicBezTo>
                      <a:cubicBezTo>
                        <a:pt x="44" y="160"/>
                        <a:pt x="38" y="165"/>
                        <a:pt x="38" y="167"/>
                      </a:cubicBezTo>
                      <a:cubicBezTo>
                        <a:pt x="38" y="168"/>
                        <a:pt x="38" y="169"/>
                        <a:pt x="39" y="170"/>
                      </a:cubicBezTo>
                      <a:cubicBezTo>
                        <a:pt x="40" y="170"/>
                        <a:pt x="40" y="171"/>
                        <a:pt x="41" y="171"/>
                      </a:cubicBezTo>
                      <a:cubicBezTo>
                        <a:pt x="42" y="172"/>
                        <a:pt x="43" y="171"/>
                        <a:pt x="44" y="171"/>
                      </a:cubicBezTo>
                      <a:cubicBezTo>
                        <a:pt x="46" y="170"/>
                        <a:pt x="47" y="169"/>
                        <a:pt x="48" y="168"/>
                      </a:cubicBezTo>
                      <a:cubicBezTo>
                        <a:pt x="50" y="167"/>
                        <a:pt x="49" y="166"/>
                        <a:pt x="50" y="164"/>
                      </a:cubicBezTo>
                      <a:cubicBezTo>
                        <a:pt x="50" y="163"/>
                        <a:pt x="51" y="161"/>
                        <a:pt x="52" y="160"/>
                      </a:cubicBezTo>
                      <a:cubicBezTo>
                        <a:pt x="53" y="159"/>
                        <a:pt x="53" y="159"/>
                        <a:pt x="54" y="158"/>
                      </a:cubicBezTo>
                      <a:cubicBezTo>
                        <a:pt x="54" y="158"/>
                        <a:pt x="55" y="157"/>
                        <a:pt x="55" y="156"/>
                      </a:cubicBezTo>
                      <a:cubicBezTo>
                        <a:pt x="56" y="155"/>
                        <a:pt x="58" y="154"/>
                        <a:pt x="59" y="154"/>
                      </a:cubicBezTo>
                      <a:cubicBezTo>
                        <a:pt x="59" y="154"/>
                        <a:pt x="59" y="154"/>
                        <a:pt x="59" y="154"/>
                      </a:cubicBezTo>
                      <a:cubicBezTo>
                        <a:pt x="60" y="156"/>
                        <a:pt x="56" y="157"/>
                        <a:pt x="58" y="159"/>
                      </a:cubicBezTo>
                      <a:cubicBezTo>
                        <a:pt x="59" y="159"/>
                        <a:pt x="60" y="159"/>
                        <a:pt x="60" y="160"/>
                      </a:cubicBezTo>
                      <a:cubicBezTo>
                        <a:pt x="61" y="160"/>
                        <a:pt x="61" y="161"/>
                        <a:pt x="62" y="162"/>
                      </a:cubicBezTo>
                      <a:cubicBezTo>
                        <a:pt x="63" y="163"/>
                        <a:pt x="64" y="163"/>
                        <a:pt x="66" y="163"/>
                      </a:cubicBezTo>
                      <a:cubicBezTo>
                        <a:pt x="67" y="163"/>
                        <a:pt x="67" y="163"/>
                        <a:pt x="68" y="164"/>
                      </a:cubicBezTo>
                      <a:cubicBezTo>
                        <a:pt x="69" y="166"/>
                        <a:pt x="66" y="165"/>
                        <a:pt x="65" y="165"/>
                      </a:cubicBezTo>
                      <a:cubicBezTo>
                        <a:pt x="64" y="165"/>
                        <a:pt x="64" y="165"/>
                        <a:pt x="64" y="164"/>
                      </a:cubicBezTo>
                      <a:cubicBezTo>
                        <a:pt x="62" y="164"/>
                        <a:pt x="62" y="163"/>
                        <a:pt x="60" y="163"/>
                      </a:cubicBezTo>
                      <a:cubicBezTo>
                        <a:pt x="60" y="163"/>
                        <a:pt x="59" y="163"/>
                        <a:pt x="59" y="163"/>
                      </a:cubicBezTo>
                      <a:cubicBezTo>
                        <a:pt x="58" y="163"/>
                        <a:pt x="57" y="162"/>
                        <a:pt x="56" y="162"/>
                      </a:cubicBezTo>
                      <a:cubicBezTo>
                        <a:pt x="56" y="163"/>
                        <a:pt x="55" y="164"/>
                        <a:pt x="55" y="165"/>
                      </a:cubicBezTo>
                      <a:cubicBezTo>
                        <a:pt x="54" y="166"/>
                        <a:pt x="54" y="167"/>
                        <a:pt x="54" y="168"/>
                      </a:cubicBezTo>
                      <a:cubicBezTo>
                        <a:pt x="54" y="171"/>
                        <a:pt x="57" y="171"/>
                        <a:pt x="59" y="172"/>
                      </a:cubicBezTo>
                      <a:cubicBezTo>
                        <a:pt x="59" y="173"/>
                        <a:pt x="60" y="173"/>
                        <a:pt x="60" y="174"/>
                      </a:cubicBezTo>
                      <a:cubicBezTo>
                        <a:pt x="61" y="174"/>
                        <a:pt x="61" y="175"/>
                        <a:pt x="61" y="175"/>
                      </a:cubicBezTo>
                      <a:cubicBezTo>
                        <a:pt x="60" y="175"/>
                        <a:pt x="59" y="175"/>
                        <a:pt x="58" y="175"/>
                      </a:cubicBezTo>
                      <a:cubicBezTo>
                        <a:pt x="57" y="174"/>
                        <a:pt x="57" y="173"/>
                        <a:pt x="55" y="173"/>
                      </a:cubicBezTo>
                      <a:cubicBezTo>
                        <a:pt x="53" y="173"/>
                        <a:pt x="51" y="174"/>
                        <a:pt x="49" y="174"/>
                      </a:cubicBezTo>
                      <a:cubicBezTo>
                        <a:pt x="49" y="175"/>
                        <a:pt x="48" y="175"/>
                        <a:pt x="48" y="176"/>
                      </a:cubicBezTo>
                      <a:cubicBezTo>
                        <a:pt x="47" y="177"/>
                        <a:pt x="48" y="177"/>
                        <a:pt x="49" y="178"/>
                      </a:cubicBezTo>
                      <a:cubicBezTo>
                        <a:pt x="50" y="178"/>
                        <a:pt x="52" y="179"/>
                        <a:pt x="50" y="180"/>
                      </a:cubicBezTo>
                      <a:cubicBezTo>
                        <a:pt x="50" y="180"/>
                        <a:pt x="49" y="179"/>
                        <a:pt x="49" y="180"/>
                      </a:cubicBezTo>
                      <a:cubicBezTo>
                        <a:pt x="49" y="180"/>
                        <a:pt x="49" y="180"/>
                        <a:pt x="49" y="181"/>
                      </a:cubicBezTo>
                      <a:cubicBezTo>
                        <a:pt x="48" y="181"/>
                        <a:pt x="48" y="181"/>
                        <a:pt x="48" y="182"/>
                      </a:cubicBezTo>
                      <a:cubicBezTo>
                        <a:pt x="48" y="182"/>
                        <a:pt x="48" y="182"/>
                        <a:pt x="48" y="183"/>
                      </a:cubicBezTo>
                      <a:cubicBezTo>
                        <a:pt x="48" y="184"/>
                        <a:pt x="47" y="183"/>
                        <a:pt x="46" y="183"/>
                      </a:cubicBezTo>
                      <a:cubicBezTo>
                        <a:pt x="45" y="184"/>
                        <a:pt x="43" y="186"/>
                        <a:pt x="44" y="187"/>
                      </a:cubicBezTo>
                      <a:cubicBezTo>
                        <a:pt x="45" y="188"/>
                        <a:pt x="47" y="186"/>
                        <a:pt x="47" y="186"/>
                      </a:cubicBezTo>
                      <a:cubicBezTo>
                        <a:pt x="48" y="186"/>
                        <a:pt x="50" y="185"/>
                        <a:pt x="51" y="185"/>
                      </a:cubicBezTo>
                      <a:cubicBezTo>
                        <a:pt x="53" y="186"/>
                        <a:pt x="54" y="188"/>
                        <a:pt x="54" y="189"/>
                      </a:cubicBezTo>
                      <a:cubicBezTo>
                        <a:pt x="52" y="190"/>
                        <a:pt x="49" y="189"/>
                        <a:pt x="48" y="190"/>
                      </a:cubicBezTo>
                      <a:cubicBezTo>
                        <a:pt x="47" y="191"/>
                        <a:pt x="47" y="192"/>
                        <a:pt x="47" y="192"/>
                      </a:cubicBezTo>
                      <a:cubicBezTo>
                        <a:pt x="46" y="194"/>
                        <a:pt x="47" y="195"/>
                        <a:pt x="46" y="196"/>
                      </a:cubicBezTo>
                      <a:cubicBezTo>
                        <a:pt x="45" y="196"/>
                        <a:pt x="44" y="197"/>
                        <a:pt x="44" y="198"/>
                      </a:cubicBezTo>
                      <a:cubicBezTo>
                        <a:pt x="44" y="198"/>
                        <a:pt x="44" y="196"/>
                        <a:pt x="43" y="196"/>
                      </a:cubicBezTo>
                      <a:cubicBezTo>
                        <a:pt x="42" y="196"/>
                        <a:pt x="42" y="197"/>
                        <a:pt x="41" y="197"/>
                      </a:cubicBezTo>
                      <a:cubicBezTo>
                        <a:pt x="40" y="197"/>
                        <a:pt x="39" y="197"/>
                        <a:pt x="39" y="197"/>
                      </a:cubicBezTo>
                      <a:cubicBezTo>
                        <a:pt x="38" y="198"/>
                        <a:pt x="38" y="198"/>
                        <a:pt x="38" y="198"/>
                      </a:cubicBezTo>
                      <a:cubicBezTo>
                        <a:pt x="37" y="198"/>
                        <a:pt x="35" y="198"/>
                        <a:pt x="34" y="198"/>
                      </a:cubicBezTo>
                      <a:cubicBezTo>
                        <a:pt x="33" y="198"/>
                        <a:pt x="33" y="198"/>
                        <a:pt x="32" y="198"/>
                      </a:cubicBezTo>
                      <a:cubicBezTo>
                        <a:pt x="30" y="197"/>
                        <a:pt x="28" y="200"/>
                        <a:pt x="26" y="201"/>
                      </a:cubicBezTo>
                      <a:cubicBezTo>
                        <a:pt x="24" y="203"/>
                        <a:pt x="24" y="203"/>
                        <a:pt x="26" y="204"/>
                      </a:cubicBezTo>
                      <a:cubicBezTo>
                        <a:pt x="28" y="204"/>
                        <a:pt x="30" y="204"/>
                        <a:pt x="32" y="205"/>
                      </a:cubicBezTo>
                      <a:cubicBezTo>
                        <a:pt x="32" y="207"/>
                        <a:pt x="35" y="205"/>
                        <a:pt x="36" y="205"/>
                      </a:cubicBezTo>
                      <a:cubicBezTo>
                        <a:pt x="36" y="207"/>
                        <a:pt x="39" y="207"/>
                        <a:pt x="40" y="207"/>
                      </a:cubicBezTo>
                      <a:cubicBezTo>
                        <a:pt x="42" y="207"/>
                        <a:pt x="44" y="207"/>
                        <a:pt x="45" y="207"/>
                      </a:cubicBezTo>
                      <a:cubicBezTo>
                        <a:pt x="46" y="206"/>
                        <a:pt x="46" y="206"/>
                        <a:pt x="47" y="206"/>
                      </a:cubicBezTo>
                      <a:cubicBezTo>
                        <a:pt x="49" y="207"/>
                        <a:pt x="51" y="206"/>
                        <a:pt x="52" y="206"/>
                      </a:cubicBezTo>
                      <a:cubicBezTo>
                        <a:pt x="55" y="206"/>
                        <a:pt x="57" y="207"/>
                        <a:pt x="59" y="207"/>
                      </a:cubicBezTo>
                      <a:cubicBezTo>
                        <a:pt x="58" y="209"/>
                        <a:pt x="52" y="208"/>
                        <a:pt x="50" y="208"/>
                      </a:cubicBezTo>
                      <a:cubicBezTo>
                        <a:pt x="49" y="208"/>
                        <a:pt x="48" y="207"/>
                        <a:pt x="46" y="207"/>
                      </a:cubicBezTo>
                      <a:cubicBezTo>
                        <a:pt x="45" y="208"/>
                        <a:pt x="44" y="209"/>
                        <a:pt x="43" y="209"/>
                      </a:cubicBezTo>
                      <a:cubicBezTo>
                        <a:pt x="43" y="210"/>
                        <a:pt x="42" y="210"/>
                        <a:pt x="42" y="210"/>
                      </a:cubicBezTo>
                      <a:cubicBezTo>
                        <a:pt x="41" y="211"/>
                        <a:pt x="40" y="210"/>
                        <a:pt x="39" y="210"/>
                      </a:cubicBezTo>
                      <a:cubicBezTo>
                        <a:pt x="38" y="211"/>
                        <a:pt x="38" y="213"/>
                        <a:pt x="39" y="213"/>
                      </a:cubicBezTo>
                      <a:cubicBezTo>
                        <a:pt x="40" y="214"/>
                        <a:pt x="40" y="214"/>
                        <a:pt x="41" y="214"/>
                      </a:cubicBezTo>
                      <a:cubicBezTo>
                        <a:pt x="42" y="215"/>
                        <a:pt x="42" y="214"/>
                        <a:pt x="42" y="216"/>
                      </a:cubicBezTo>
                      <a:cubicBezTo>
                        <a:pt x="42" y="216"/>
                        <a:pt x="42" y="217"/>
                        <a:pt x="43" y="217"/>
                      </a:cubicBezTo>
                      <a:cubicBezTo>
                        <a:pt x="44" y="218"/>
                        <a:pt x="44" y="218"/>
                        <a:pt x="45" y="218"/>
                      </a:cubicBezTo>
                      <a:cubicBezTo>
                        <a:pt x="46" y="218"/>
                        <a:pt x="47" y="219"/>
                        <a:pt x="48" y="219"/>
                      </a:cubicBezTo>
                      <a:cubicBezTo>
                        <a:pt x="49" y="220"/>
                        <a:pt x="50" y="220"/>
                        <a:pt x="50" y="220"/>
                      </a:cubicBezTo>
                      <a:cubicBezTo>
                        <a:pt x="51" y="220"/>
                        <a:pt x="52" y="221"/>
                        <a:pt x="52" y="220"/>
                      </a:cubicBezTo>
                      <a:cubicBezTo>
                        <a:pt x="54" y="221"/>
                        <a:pt x="54" y="222"/>
                        <a:pt x="56" y="222"/>
                      </a:cubicBezTo>
                      <a:cubicBezTo>
                        <a:pt x="57" y="222"/>
                        <a:pt x="58" y="222"/>
                        <a:pt x="58" y="223"/>
                      </a:cubicBezTo>
                      <a:cubicBezTo>
                        <a:pt x="59" y="224"/>
                        <a:pt x="59" y="225"/>
                        <a:pt x="57" y="225"/>
                      </a:cubicBezTo>
                      <a:cubicBezTo>
                        <a:pt x="57" y="225"/>
                        <a:pt x="56" y="225"/>
                        <a:pt x="55" y="224"/>
                      </a:cubicBezTo>
                      <a:cubicBezTo>
                        <a:pt x="54" y="224"/>
                        <a:pt x="54" y="224"/>
                        <a:pt x="53" y="223"/>
                      </a:cubicBezTo>
                      <a:cubicBezTo>
                        <a:pt x="52" y="222"/>
                        <a:pt x="50" y="222"/>
                        <a:pt x="49" y="221"/>
                      </a:cubicBezTo>
                      <a:cubicBezTo>
                        <a:pt x="47" y="220"/>
                        <a:pt x="46" y="220"/>
                        <a:pt x="44" y="219"/>
                      </a:cubicBezTo>
                      <a:cubicBezTo>
                        <a:pt x="43" y="218"/>
                        <a:pt x="43" y="218"/>
                        <a:pt x="42" y="218"/>
                      </a:cubicBezTo>
                      <a:cubicBezTo>
                        <a:pt x="41" y="217"/>
                        <a:pt x="41" y="217"/>
                        <a:pt x="41" y="217"/>
                      </a:cubicBezTo>
                      <a:cubicBezTo>
                        <a:pt x="41" y="217"/>
                        <a:pt x="41" y="216"/>
                        <a:pt x="40" y="215"/>
                      </a:cubicBezTo>
                      <a:cubicBezTo>
                        <a:pt x="39" y="214"/>
                        <a:pt x="38" y="214"/>
                        <a:pt x="38" y="213"/>
                      </a:cubicBezTo>
                      <a:cubicBezTo>
                        <a:pt x="37" y="212"/>
                        <a:pt x="37" y="211"/>
                        <a:pt x="36" y="211"/>
                      </a:cubicBezTo>
                      <a:cubicBezTo>
                        <a:pt x="35" y="210"/>
                        <a:pt x="34" y="210"/>
                        <a:pt x="33" y="210"/>
                      </a:cubicBezTo>
                      <a:cubicBezTo>
                        <a:pt x="30" y="209"/>
                        <a:pt x="28" y="212"/>
                        <a:pt x="26" y="213"/>
                      </a:cubicBezTo>
                      <a:cubicBezTo>
                        <a:pt x="25" y="214"/>
                        <a:pt x="24" y="215"/>
                        <a:pt x="23" y="216"/>
                      </a:cubicBezTo>
                      <a:cubicBezTo>
                        <a:pt x="23" y="216"/>
                        <a:pt x="22" y="218"/>
                        <a:pt x="23" y="219"/>
                      </a:cubicBezTo>
                      <a:cubicBezTo>
                        <a:pt x="23" y="220"/>
                        <a:pt x="25" y="221"/>
                        <a:pt x="26" y="221"/>
                      </a:cubicBezTo>
                      <a:cubicBezTo>
                        <a:pt x="27" y="222"/>
                        <a:pt x="29" y="221"/>
                        <a:pt x="30" y="222"/>
                      </a:cubicBezTo>
                      <a:cubicBezTo>
                        <a:pt x="31" y="222"/>
                        <a:pt x="30" y="223"/>
                        <a:pt x="31" y="222"/>
                      </a:cubicBezTo>
                      <a:cubicBezTo>
                        <a:pt x="31" y="223"/>
                        <a:pt x="31" y="225"/>
                        <a:pt x="30" y="225"/>
                      </a:cubicBezTo>
                      <a:cubicBezTo>
                        <a:pt x="30" y="225"/>
                        <a:pt x="28" y="225"/>
                        <a:pt x="27" y="225"/>
                      </a:cubicBezTo>
                      <a:cubicBezTo>
                        <a:pt x="25" y="225"/>
                        <a:pt x="22" y="225"/>
                        <a:pt x="22" y="228"/>
                      </a:cubicBezTo>
                      <a:cubicBezTo>
                        <a:pt x="23" y="228"/>
                        <a:pt x="25" y="228"/>
                        <a:pt x="26" y="228"/>
                      </a:cubicBezTo>
                      <a:cubicBezTo>
                        <a:pt x="26" y="228"/>
                        <a:pt x="26" y="228"/>
                        <a:pt x="27" y="229"/>
                      </a:cubicBezTo>
                      <a:cubicBezTo>
                        <a:pt x="27" y="229"/>
                        <a:pt x="28" y="229"/>
                        <a:pt x="28" y="229"/>
                      </a:cubicBezTo>
                      <a:cubicBezTo>
                        <a:pt x="29" y="229"/>
                        <a:pt x="30" y="229"/>
                        <a:pt x="31" y="229"/>
                      </a:cubicBezTo>
                      <a:cubicBezTo>
                        <a:pt x="33" y="228"/>
                        <a:pt x="34" y="227"/>
                        <a:pt x="35" y="226"/>
                      </a:cubicBezTo>
                      <a:cubicBezTo>
                        <a:pt x="36" y="226"/>
                        <a:pt x="39" y="225"/>
                        <a:pt x="39" y="226"/>
                      </a:cubicBezTo>
                      <a:cubicBezTo>
                        <a:pt x="40" y="229"/>
                        <a:pt x="35" y="231"/>
                        <a:pt x="33" y="232"/>
                      </a:cubicBezTo>
                      <a:cubicBezTo>
                        <a:pt x="32" y="233"/>
                        <a:pt x="26" y="237"/>
                        <a:pt x="30" y="238"/>
                      </a:cubicBezTo>
                      <a:cubicBezTo>
                        <a:pt x="31" y="238"/>
                        <a:pt x="34" y="238"/>
                        <a:pt x="36" y="238"/>
                      </a:cubicBezTo>
                      <a:cubicBezTo>
                        <a:pt x="38" y="238"/>
                        <a:pt x="39" y="236"/>
                        <a:pt x="41" y="236"/>
                      </a:cubicBezTo>
                      <a:cubicBezTo>
                        <a:pt x="42" y="240"/>
                        <a:pt x="35" y="240"/>
                        <a:pt x="33" y="240"/>
                      </a:cubicBezTo>
                      <a:cubicBezTo>
                        <a:pt x="30" y="240"/>
                        <a:pt x="26" y="240"/>
                        <a:pt x="23" y="239"/>
                      </a:cubicBezTo>
                      <a:cubicBezTo>
                        <a:pt x="22" y="239"/>
                        <a:pt x="20" y="239"/>
                        <a:pt x="18" y="239"/>
                      </a:cubicBezTo>
                      <a:cubicBezTo>
                        <a:pt x="17" y="240"/>
                        <a:pt x="17" y="242"/>
                        <a:pt x="18" y="243"/>
                      </a:cubicBezTo>
                      <a:cubicBezTo>
                        <a:pt x="22" y="245"/>
                        <a:pt x="25" y="247"/>
                        <a:pt x="29" y="247"/>
                      </a:cubicBezTo>
                      <a:cubicBezTo>
                        <a:pt x="30" y="247"/>
                        <a:pt x="32" y="247"/>
                        <a:pt x="34" y="247"/>
                      </a:cubicBezTo>
                      <a:cubicBezTo>
                        <a:pt x="34" y="247"/>
                        <a:pt x="35" y="246"/>
                        <a:pt x="35" y="246"/>
                      </a:cubicBezTo>
                      <a:cubicBezTo>
                        <a:pt x="37" y="245"/>
                        <a:pt x="39" y="245"/>
                        <a:pt x="40" y="244"/>
                      </a:cubicBezTo>
                      <a:cubicBezTo>
                        <a:pt x="43" y="243"/>
                        <a:pt x="47" y="244"/>
                        <a:pt x="50" y="243"/>
                      </a:cubicBezTo>
                      <a:cubicBezTo>
                        <a:pt x="51" y="242"/>
                        <a:pt x="53" y="241"/>
                        <a:pt x="54" y="241"/>
                      </a:cubicBezTo>
                      <a:cubicBezTo>
                        <a:pt x="56" y="240"/>
                        <a:pt x="58" y="239"/>
                        <a:pt x="59" y="236"/>
                      </a:cubicBezTo>
                      <a:cubicBezTo>
                        <a:pt x="59" y="234"/>
                        <a:pt x="58" y="233"/>
                        <a:pt x="58" y="231"/>
                      </a:cubicBezTo>
                      <a:cubicBezTo>
                        <a:pt x="58" y="230"/>
                        <a:pt x="58" y="228"/>
                        <a:pt x="57" y="228"/>
                      </a:cubicBezTo>
                      <a:cubicBezTo>
                        <a:pt x="57" y="228"/>
                        <a:pt x="56" y="227"/>
                        <a:pt x="56" y="227"/>
                      </a:cubicBezTo>
                      <a:cubicBezTo>
                        <a:pt x="57" y="227"/>
                        <a:pt x="57" y="227"/>
                        <a:pt x="58" y="226"/>
                      </a:cubicBezTo>
                      <a:cubicBezTo>
                        <a:pt x="58" y="226"/>
                        <a:pt x="60" y="226"/>
                        <a:pt x="60" y="226"/>
                      </a:cubicBezTo>
                      <a:cubicBezTo>
                        <a:pt x="60" y="226"/>
                        <a:pt x="61" y="225"/>
                        <a:pt x="61" y="225"/>
                      </a:cubicBezTo>
                      <a:cubicBezTo>
                        <a:pt x="62" y="224"/>
                        <a:pt x="62" y="223"/>
                        <a:pt x="62" y="223"/>
                      </a:cubicBezTo>
                      <a:cubicBezTo>
                        <a:pt x="62" y="222"/>
                        <a:pt x="62" y="222"/>
                        <a:pt x="63" y="221"/>
                      </a:cubicBezTo>
                      <a:cubicBezTo>
                        <a:pt x="64" y="221"/>
                        <a:pt x="64" y="220"/>
                        <a:pt x="64" y="220"/>
                      </a:cubicBezTo>
                      <a:cubicBezTo>
                        <a:pt x="65" y="219"/>
                        <a:pt x="66" y="219"/>
                        <a:pt x="67" y="218"/>
                      </a:cubicBezTo>
                      <a:cubicBezTo>
                        <a:pt x="67" y="217"/>
                        <a:pt x="67" y="215"/>
                        <a:pt x="68" y="214"/>
                      </a:cubicBezTo>
                      <a:cubicBezTo>
                        <a:pt x="69" y="213"/>
                        <a:pt x="70" y="213"/>
                        <a:pt x="71" y="212"/>
                      </a:cubicBezTo>
                      <a:cubicBezTo>
                        <a:pt x="71" y="211"/>
                        <a:pt x="72" y="211"/>
                        <a:pt x="72" y="210"/>
                      </a:cubicBezTo>
                      <a:cubicBezTo>
                        <a:pt x="72" y="210"/>
                        <a:pt x="73" y="209"/>
                        <a:pt x="73" y="209"/>
                      </a:cubicBezTo>
                      <a:cubicBezTo>
                        <a:pt x="73" y="209"/>
                        <a:pt x="73" y="209"/>
                        <a:pt x="74" y="208"/>
                      </a:cubicBezTo>
                      <a:cubicBezTo>
                        <a:pt x="74" y="208"/>
                        <a:pt x="74" y="208"/>
                        <a:pt x="74" y="208"/>
                      </a:cubicBezTo>
                      <a:cubicBezTo>
                        <a:pt x="75" y="207"/>
                        <a:pt x="76" y="207"/>
                        <a:pt x="76" y="206"/>
                      </a:cubicBezTo>
                      <a:cubicBezTo>
                        <a:pt x="78" y="204"/>
                        <a:pt x="84" y="196"/>
                        <a:pt x="85" y="195"/>
                      </a:cubicBezTo>
                      <a:cubicBezTo>
                        <a:pt x="85" y="194"/>
                        <a:pt x="86" y="193"/>
                        <a:pt x="86" y="193"/>
                      </a:cubicBezTo>
                      <a:cubicBezTo>
                        <a:pt x="86" y="193"/>
                        <a:pt x="87" y="193"/>
                        <a:pt x="87" y="192"/>
                      </a:cubicBezTo>
                      <a:cubicBezTo>
                        <a:pt x="87" y="192"/>
                        <a:pt x="87" y="191"/>
                        <a:pt x="87" y="191"/>
                      </a:cubicBezTo>
                      <a:cubicBezTo>
                        <a:pt x="88" y="189"/>
                        <a:pt x="98" y="179"/>
                        <a:pt x="99" y="177"/>
                      </a:cubicBezTo>
                      <a:cubicBezTo>
                        <a:pt x="99" y="176"/>
                        <a:pt x="100" y="176"/>
                        <a:pt x="100" y="175"/>
                      </a:cubicBezTo>
                      <a:cubicBezTo>
                        <a:pt x="101" y="174"/>
                        <a:pt x="102" y="172"/>
                        <a:pt x="101" y="175"/>
                      </a:cubicBezTo>
                      <a:cubicBezTo>
                        <a:pt x="100" y="177"/>
                        <a:pt x="92" y="189"/>
                        <a:pt x="92" y="189"/>
                      </a:cubicBezTo>
                      <a:cubicBezTo>
                        <a:pt x="90" y="190"/>
                        <a:pt x="90" y="191"/>
                        <a:pt x="89" y="192"/>
                      </a:cubicBezTo>
                      <a:cubicBezTo>
                        <a:pt x="86" y="195"/>
                        <a:pt x="85" y="198"/>
                        <a:pt x="82" y="202"/>
                      </a:cubicBezTo>
                      <a:cubicBezTo>
                        <a:pt x="81" y="203"/>
                        <a:pt x="81" y="204"/>
                        <a:pt x="79" y="206"/>
                      </a:cubicBezTo>
                      <a:cubicBezTo>
                        <a:pt x="78" y="208"/>
                        <a:pt x="76" y="209"/>
                        <a:pt x="75" y="211"/>
                      </a:cubicBezTo>
                      <a:cubicBezTo>
                        <a:pt x="72" y="214"/>
                        <a:pt x="72" y="218"/>
                        <a:pt x="70" y="222"/>
                      </a:cubicBezTo>
                      <a:cubicBezTo>
                        <a:pt x="70" y="223"/>
                        <a:pt x="69" y="222"/>
                        <a:pt x="69" y="223"/>
                      </a:cubicBezTo>
                      <a:cubicBezTo>
                        <a:pt x="68" y="224"/>
                        <a:pt x="69" y="226"/>
                        <a:pt x="68" y="226"/>
                      </a:cubicBezTo>
                      <a:cubicBezTo>
                        <a:pt x="68" y="227"/>
                        <a:pt x="68" y="229"/>
                        <a:pt x="68" y="230"/>
                      </a:cubicBezTo>
                      <a:cubicBezTo>
                        <a:pt x="70" y="229"/>
                        <a:pt x="73" y="229"/>
                        <a:pt x="75" y="229"/>
                      </a:cubicBezTo>
                      <a:cubicBezTo>
                        <a:pt x="68" y="231"/>
                        <a:pt x="68" y="231"/>
                        <a:pt x="68" y="231"/>
                      </a:cubicBezTo>
                      <a:cubicBezTo>
                        <a:pt x="68" y="231"/>
                        <a:pt x="68" y="232"/>
                        <a:pt x="68" y="232"/>
                      </a:cubicBezTo>
                      <a:cubicBezTo>
                        <a:pt x="67" y="232"/>
                        <a:pt x="67" y="232"/>
                        <a:pt x="66" y="232"/>
                      </a:cubicBezTo>
                      <a:cubicBezTo>
                        <a:pt x="68" y="231"/>
                        <a:pt x="68" y="231"/>
                        <a:pt x="68" y="231"/>
                      </a:cubicBezTo>
                      <a:cubicBezTo>
                        <a:pt x="68" y="231"/>
                        <a:pt x="68" y="230"/>
                        <a:pt x="68" y="230"/>
                      </a:cubicBezTo>
                      <a:cubicBezTo>
                        <a:pt x="68" y="230"/>
                        <a:pt x="67" y="230"/>
                        <a:pt x="67" y="231"/>
                      </a:cubicBezTo>
                      <a:cubicBezTo>
                        <a:pt x="65" y="232"/>
                        <a:pt x="66" y="233"/>
                        <a:pt x="66" y="236"/>
                      </a:cubicBezTo>
                      <a:cubicBezTo>
                        <a:pt x="62" y="237"/>
                        <a:pt x="63" y="239"/>
                        <a:pt x="61" y="243"/>
                      </a:cubicBezTo>
                      <a:cubicBezTo>
                        <a:pt x="60" y="245"/>
                        <a:pt x="59" y="245"/>
                        <a:pt x="59" y="248"/>
                      </a:cubicBezTo>
                      <a:cubicBezTo>
                        <a:pt x="59" y="250"/>
                        <a:pt x="59" y="252"/>
                        <a:pt x="59" y="254"/>
                      </a:cubicBezTo>
                      <a:cubicBezTo>
                        <a:pt x="60" y="254"/>
                        <a:pt x="64" y="244"/>
                        <a:pt x="67" y="250"/>
                      </a:cubicBezTo>
                      <a:cubicBezTo>
                        <a:pt x="63" y="252"/>
                        <a:pt x="65" y="255"/>
                        <a:pt x="64" y="258"/>
                      </a:cubicBezTo>
                      <a:cubicBezTo>
                        <a:pt x="64" y="258"/>
                        <a:pt x="63" y="258"/>
                        <a:pt x="63" y="258"/>
                      </a:cubicBezTo>
                      <a:cubicBezTo>
                        <a:pt x="62" y="259"/>
                        <a:pt x="62" y="260"/>
                        <a:pt x="63" y="261"/>
                      </a:cubicBezTo>
                      <a:cubicBezTo>
                        <a:pt x="63" y="262"/>
                        <a:pt x="64" y="262"/>
                        <a:pt x="64" y="262"/>
                      </a:cubicBezTo>
                      <a:cubicBezTo>
                        <a:pt x="64" y="262"/>
                        <a:pt x="64" y="263"/>
                        <a:pt x="64" y="264"/>
                      </a:cubicBezTo>
                      <a:cubicBezTo>
                        <a:pt x="61" y="263"/>
                        <a:pt x="62" y="270"/>
                        <a:pt x="62" y="272"/>
                      </a:cubicBezTo>
                      <a:cubicBezTo>
                        <a:pt x="62" y="275"/>
                        <a:pt x="60" y="277"/>
                        <a:pt x="60" y="280"/>
                      </a:cubicBezTo>
                      <a:cubicBezTo>
                        <a:pt x="60" y="283"/>
                        <a:pt x="60" y="286"/>
                        <a:pt x="60" y="288"/>
                      </a:cubicBezTo>
                      <a:cubicBezTo>
                        <a:pt x="59" y="289"/>
                        <a:pt x="60" y="291"/>
                        <a:pt x="60" y="291"/>
                      </a:cubicBezTo>
                      <a:cubicBezTo>
                        <a:pt x="59" y="292"/>
                        <a:pt x="58" y="292"/>
                        <a:pt x="58" y="293"/>
                      </a:cubicBezTo>
                      <a:cubicBezTo>
                        <a:pt x="57" y="294"/>
                        <a:pt x="57" y="294"/>
                        <a:pt x="57" y="296"/>
                      </a:cubicBezTo>
                      <a:cubicBezTo>
                        <a:pt x="62" y="297"/>
                        <a:pt x="63" y="295"/>
                        <a:pt x="65" y="291"/>
                      </a:cubicBezTo>
                      <a:cubicBezTo>
                        <a:pt x="68" y="287"/>
                        <a:pt x="71" y="285"/>
                        <a:pt x="71" y="280"/>
                      </a:cubicBezTo>
                      <a:cubicBezTo>
                        <a:pt x="71" y="277"/>
                        <a:pt x="70" y="271"/>
                        <a:pt x="71" y="268"/>
                      </a:cubicBezTo>
                      <a:cubicBezTo>
                        <a:pt x="73" y="267"/>
                        <a:pt x="75" y="268"/>
                        <a:pt x="77" y="267"/>
                      </a:cubicBezTo>
                      <a:cubicBezTo>
                        <a:pt x="78" y="267"/>
                        <a:pt x="80" y="266"/>
                        <a:pt x="81" y="265"/>
                      </a:cubicBezTo>
                      <a:cubicBezTo>
                        <a:pt x="83" y="269"/>
                        <a:pt x="78" y="270"/>
                        <a:pt x="76" y="273"/>
                      </a:cubicBezTo>
                      <a:cubicBezTo>
                        <a:pt x="75" y="274"/>
                        <a:pt x="76" y="275"/>
                        <a:pt x="75" y="275"/>
                      </a:cubicBezTo>
                      <a:cubicBezTo>
                        <a:pt x="75" y="276"/>
                        <a:pt x="73" y="276"/>
                        <a:pt x="73" y="277"/>
                      </a:cubicBezTo>
                      <a:cubicBezTo>
                        <a:pt x="72" y="278"/>
                        <a:pt x="72" y="281"/>
                        <a:pt x="72" y="282"/>
                      </a:cubicBezTo>
                      <a:cubicBezTo>
                        <a:pt x="73" y="286"/>
                        <a:pt x="75" y="291"/>
                        <a:pt x="79" y="290"/>
                      </a:cubicBezTo>
                      <a:cubicBezTo>
                        <a:pt x="82" y="289"/>
                        <a:pt x="81" y="290"/>
                        <a:pt x="81" y="286"/>
                      </a:cubicBezTo>
                      <a:cubicBezTo>
                        <a:pt x="82" y="284"/>
                        <a:pt x="83" y="283"/>
                        <a:pt x="86" y="284"/>
                      </a:cubicBezTo>
                      <a:cubicBezTo>
                        <a:pt x="86" y="287"/>
                        <a:pt x="86" y="288"/>
                        <a:pt x="88" y="290"/>
                      </a:cubicBezTo>
                      <a:cubicBezTo>
                        <a:pt x="90" y="292"/>
                        <a:pt x="91" y="294"/>
                        <a:pt x="92" y="296"/>
                      </a:cubicBezTo>
                      <a:cubicBezTo>
                        <a:pt x="93" y="298"/>
                        <a:pt x="94" y="301"/>
                        <a:pt x="95" y="298"/>
                      </a:cubicBezTo>
                      <a:cubicBezTo>
                        <a:pt x="95" y="297"/>
                        <a:pt x="95" y="294"/>
                        <a:pt x="95" y="293"/>
                      </a:cubicBezTo>
                      <a:cubicBezTo>
                        <a:pt x="95" y="291"/>
                        <a:pt x="93" y="290"/>
                        <a:pt x="94" y="288"/>
                      </a:cubicBezTo>
                      <a:cubicBezTo>
                        <a:pt x="95" y="288"/>
                        <a:pt x="96" y="288"/>
                        <a:pt x="98" y="288"/>
                      </a:cubicBezTo>
                      <a:cubicBezTo>
                        <a:pt x="98" y="287"/>
                        <a:pt x="98" y="285"/>
                        <a:pt x="98" y="283"/>
                      </a:cubicBezTo>
                      <a:cubicBezTo>
                        <a:pt x="98" y="280"/>
                        <a:pt x="98" y="279"/>
                        <a:pt x="99" y="277"/>
                      </a:cubicBezTo>
                      <a:cubicBezTo>
                        <a:pt x="100" y="276"/>
                        <a:pt x="100" y="273"/>
                        <a:pt x="101" y="272"/>
                      </a:cubicBezTo>
                      <a:cubicBezTo>
                        <a:pt x="104" y="272"/>
                        <a:pt x="103" y="275"/>
                        <a:pt x="103" y="277"/>
                      </a:cubicBezTo>
                      <a:cubicBezTo>
                        <a:pt x="106" y="277"/>
                        <a:pt x="112" y="275"/>
                        <a:pt x="110" y="279"/>
                      </a:cubicBezTo>
                      <a:cubicBezTo>
                        <a:pt x="108" y="280"/>
                        <a:pt x="105" y="279"/>
                        <a:pt x="103" y="280"/>
                      </a:cubicBezTo>
                      <a:cubicBezTo>
                        <a:pt x="101" y="281"/>
                        <a:pt x="102" y="283"/>
                        <a:pt x="102" y="285"/>
                      </a:cubicBezTo>
                      <a:cubicBezTo>
                        <a:pt x="101" y="288"/>
                        <a:pt x="99" y="288"/>
                        <a:pt x="98" y="290"/>
                      </a:cubicBezTo>
                      <a:cubicBezTo>
                        <a:pt x="97" y="292"/>
                        <a:pt x="97" y="294"/>
                        <a:pt x="97" y="296"/>
                      </a:cubicBezTo>
                      <a:cubicBezTo>
                        <a:pt x="98" y="297"/>
                        <a:pt x="98" y="298"/>
                        <a:pt x="99" y="299"/>
                      </a:cubicBezTo>
                      <a:cubicBezTo>
                        <a:pt x="99" y="300"/>
                        <a:pt x="98" y="301"/>
                        <a:pt x="99" y="301"/>
                      </a:cubicBezTo>
                      <a:cubicBezTo>
                        <a:pt x="99" y="302"/>
                        <a:pt x="100" y="302"/>
                        <a:pt x="100" y="302"/>
                      </a:cubicBezTo>
                      <a:cubicBezTo>
                        <a:pt x="101" y="303"/>
                        <a:pt x="102" y="305"/>
                        <a:pt x="103" y="306"/>
                      </a:cubicBezTo>
                      <a:cubicBezTo>
                        <a:pt x="103" y="307"/>
                        <a:pt x="105" y="307"/>
                        <a:pt x="106" y="308"/>
                      </a:cubicBezTo>
                      <a:cubicBezTo>
                        <a:pt x="107" y="308"/>
                        <a:pt x="108" y="310"/>
                        <a:pt x="110" y="310"/>
                      </a:cubicBezTo>
                      <a:cubicBezTo>
                        <a:pt x="111" y="310"/>
                        <a:pt x="112" y="310"/>
                        <a:pt x="113" y="311"/>
                      </a:cubicBezTo>
                      <a:cubicBezTo>
                        <a:pt x="114" y="312"/>
                        <a:pt x="114" y="319"/>
                        <a:pt x="113" y="320"/>
                      </a:cubicBezTo>
                      <a:cubicBezTo>
                        <a:pt x="110" y="320"/>
                        <a:pt x="109" y="324"/>
                        <a:pt x="108" y="327"/>
                      </a:cubicBezTo>
                      <a:cubicBezTo>
                        <a:pt x="107" y="330"/>
                        <a:pt x="107" y="332"/>
                        <a:pt x="106" y="336"/>
                      </a:cubicBezTo>
                      <a:cubicBezTo>
                        <a:pt x="105" y="341"/>
                        <a:pt x="102" y="347"/>
                        <a:pt x="98" y="351"/>
                      </a:cubicBezTo>
                      <a:cubicBezTo>
                        <a:pt x="97" y="353"/>
                        <a:pt x="95" y="355"/>
                        <a:pt x="93" y="356"/>
                      </a:cubicBezTo>
                      <a:cubicBezTo>
                        <a:pt x="91" y="359"/>
                        <a:pt x="91" y="362"/>
                        <a:pt x="91" y="365"/>
                      </a:cubicBezTo>
                      <a:cubicBezTo>
                        <a:pt x="91" y="369"/>
                        <a:pt x="92" y="377"/>
                        <a:pt x="96" y="379"/>
                      </a:cubicBezTo>
                      <a:cubicBezTo>
                        <a:pt x="93" y="380"/>
                        <a:pt x="92" y="373"/>
                        <a:pt x="91" y="372"/>
                      </a:cubicBezTo>
                      <a:cubicBezTo>
                        <a:pt x="90" y="368"/>
                        <a:pt x="88" y="367"/>
                        <a:pt x="84" y="368"/>
                      </a:cubicBezTo>
                      <a:cubicBezTo>
                        <a:pt x="83" y="371"/>
                        <a:pt x="83" y="374"/>
                        <a:pt x="84" y="377"/>
                      </a:cubicBezTo>
                      <a:cubicBezTo>
                        <a:pt x="85" y="380"/>
                        <a:pt x="87" y="383"/>
                        <a:pt x="89" y="385"/>
                      </a:cubicBezTo>
                      <a:cubicBezTo>
                        <a:pt x="90" y="386"/>
                        <a:pt x="92" y="387"/>
                        <a:pt x="93" y="388"/>
                      </a:cubicBezTo>
                      <a:cubicBezTo>
                        <a:pt x="94" y="390"/>
                        <a:pt x="97" y="405"/>
                        <a:pt x="101" y="403"/>
                      </a:cubicBezTo>
                      <a:cubicBezTo>
                        <a:pt x="102" y="398"/>
                        <a:pt x="99" y="392"/>
                        <a:pt x="99" y="387"/>
                      </a:cubicBezTo>
                      <a:cubicBezTo>
                        <a:pt x="99" y="383"/>
                        <a:pt x="98" y="380"/>
                        <a:pt x="102" y="378"/>
                      </a:cubicBezTo>
                      <a:cubicBezTo>
                        <a:pt x="105" y="377"/>
                        <a:pt x="105" y="378"/>
                        <a:pt x="107" y="381"/>
                      </a:cubicBezTo>
                      <a:cubicBezTo>
                        <a:pt x="107" y="382"/>
                        <a:pt x="109" y="382"/>
                        <a:pt x="109" y="382"/>
                      </a:cubicBezTo>
                      <a:cubicBezTo>
                        <a:pt x="110" y="384"/>
                        <a:pt x="111" y="385"/>
                        <a:pt x="112" y="386"/>
                      </a:cubicBezTo>
                      <a:cubicBezTo>
                        <a:pt x="113" y="388"/>
                        <a:pt x="115" y="389"/>
                        <a:pt x="117" y="390"/>
                      </a:cubicBezTo>
                      <a:cubicBezTo>
                        <a:pt x="121" y="394"/>
                        <a:pt x="123" y="399"/>
                        <a:pt x="130" y="399"/>
                      </a:cubicBezTo>
                      <a:cubicBezTo>
                        <a:pt x="131" y="395"/>
                        <a:pt x="130" y="395"/>
                        <a:pt x="128" y="391"/>
                      </a:cubicBezTo>
                      <a:cubicBezTo>
                        <a:pt x="127" y="388"/>
                        <a:pt x="127" y="385"/>
                        <a:pt x="127" y="381"/>
                      </a:cubicBezTo>
                      <a:cubicBezTo>
                        <a:pt x="127" y="376"/>
                        <a:pt x="130" y="380"/>
                        <a:pt x="133" y="382"/>
                      </a:cubicBezTo>
                      <a:cubicBezTo>
                        <a:pt x="137" y="384"/>
                        <a:pt x="136" y="385"/>
                        <a:pt x="137" y="390"/>
                      </a:cubicBezTo>
                      <a:cubicBezTo>
                        <a:pt x="139" y="390"/>
                        <a:pt x="142" y="391"/>
                        <a:pt x="145" y="391"/>
                      </a:cubicBezTo>
                      <a:cubicBezTo>
                        <a:pt x="145" y="391"/>
                        <a:pt x="147" y="392"/>
                        <a:pt x="147" y="392"/>
                      </a:cubicBezTo>
                      <a:cubicBezTo>
                        <a:pt x="148" y="392"/>
                        <a:pt x="149" y="390"/>
                        <a:pt x="150" y="390"/>
                      </a:cubicBezTo>
                      <a:cubicBezTo>
                        <a:pt x="153" y="389"/>
                        <a:pt x="154" y="390"/>
                        <a:pt x="156" y="388"/>
                      </a:cubicBezTo>
                      <a:cubicBezTo>
                        <a:pt x="158" y="386"/>
                        <a:pt x="158" y="385"/>
                        <a:pt x="160" y="383"/>
                      </a:cubicBezTo>
                      <a:cubicBezTo>
                        <a:pt x="162" y="381"/>
                        <a:pt x="162" y="380"/>
                        <a:pt x="165" y="381"/>
                      </a:cubicBezTo>
                      <a:cubicBezTo>
                        <a:pt x="166" y="381"/>
                        <a:pt x="166" y="382"/>
                        <a:pt x="166" y="383"/>
                      </a:cubicBezTo>
                      <a:cubicBezTo>
                        <a:pt x="167" y="383"/>
                        <a:pt x="168" y="382"/>
                        <a:pt x="168" y="383"/>
                      </a:cubicBezTo>
                      <a:cubicBezTo>
                        <a:pt x="169" y="383"/>
                        <a:pt x="170" y="383"/>
                        <a:pt x="171" y="383"/>
                      </a:cubicBezTo>
                      <a:cubicBezTo>
                        <a:pt x="174" y="382"/>
                        <a:pt x="175" y="381"/>
                        <a:pt x="174" y="378"/>
                      </a:cubicBezTo>
                      <a:cubicBezTo>
                        <a:pt x="174" y="377"/>
                        <a:pt x="172" y="376"/>
                        <a:pt x="171" y="375"/>
                      </a:cubicBezTo>
                      <a:cubicBezTo>
                        <a:pt x="171" y="374"/>
                        <a:pt x="171" y="373"/>
                        <a:pt x="172" y="372"/>
                      </a:cubicBezTo>
                      <a:cubicBezTo>
                        <a:pt x="175" y="371"/>
                        <a:pt x="177" y="372"/>
                        <a:pt x="180" y="372"/>
                      </a:cubicBezTo>
                      <a:cubicBezTo>
                        <a:pt x="183" y="372"/>
                        <a:pt x="185" y="372"/>
                        <a:pt x="187" y="372"/>
                      </a:cubicBezTo>
                      <a:cubicBezTo>
                        <a:pt x="189" y="371"/>
                        <a:pt x="191" y="370"/>
                        <a:pt x="193" y="369"/>
                      </a:cubicBezTo>
                      <a:cubicBezTo>
                        <a:pt x="196" y="368"/>
                        <a:pt x="197" y="366"/>
                        <a:pt x="201" y="367"/>
                      </a:cubicBezTo>
                      <a:cubicBezTo>
                        <a:pt x="201" y="368"/>
                        <a:pt x="201" y="369"/>
                        <a:pt x="201" y="371"/>
                      </a:cubicBezTo>
                      <a:cubicBezTo>
                        <a:pt x="197" y="370"/>
                        <a:pt x="195" y="375"/>
                        <a:pt x="192" y="375"/>
                      </a:cubicBezTo>
                      <a:cubicBezTo>
                        <a:pt x="190" y="376"/>
                        <a:pt x="189" y="373"/>
                        <a:pt x="187" y="374"/>
                      </a:cubicBezTo>
                      <a:cubicBezTo>
                        <a:pt x="186" y="375"/>
                        <a:pt x="186" y="377"/>
                        <a:pt x="186" y="378"/>
                      </a:cubicBezTo>
                      <a:cubicBezTo>
                        <a:pt x="185" y="378"/>
                        <a:pt x="183" y="378"/>
                        <a:pt x="182" y="378"/>
                      </a:cubicBezTo>
                      <a:cubicBezTo>
                        <a:pt x="180" y="379"/>
                        <a:pt x="182" y="378"/>
                        <a:pt x="180" y="380"/>
                      </a:cubicBezTo>
                      <a:cubicBezTo>
                        <a:pt x="179" y="382"/>
                        <a:pt x="178" y="385"/>
                        <a:pt x="176" y="388"/>
                      </a:cubicBezTo>
                      <a:cubicBezTo>
                        <a:pt x="175" y="389"/>
                        <a:pt x="175" y="390"/>
                        <a:pt x="174" y="391"/>
                      </a:cubicBezTo>
                      <a:cubicBezTo>
                        <a:pt x="174" y="391"/>
                        <a:pt x="174" y="392"/>
                        <a:pt x="173" y="392"/>
                      </a:cubicBezTo>
                      <a:cubicBezTo>
                        <a:pt x="173" y="392"/>
                        <a:pt x="172" y="392"/>
                        <a:pt x="171" y="392"/>
                      </a:cubicBezTo>
                      <a:cubicBezTo>
                        <a:pt x="170" y="393"/>
                        <a:pt x="170" y="394"/>
                        <a:pt x="169" y="395"/>
                      </a:cubicBezTo>
                      <a:cubicBezTo>
                        <a:pt x="169" y="396"/>
                        <a:pt x="169" y="397"/>
                        <a:pt x="169" y="397"/>
                      </a:cubicBezTo>
                      <a:cubicBezTo>
                        <a:pt x="169" y="398"/>
                        <a:pt x="168" y="398"/>
                        <a:pt x="168" y="399"/>
                      </a:cubicBezTo>
                      <a:cubicBezTo>
                        <a:pt x="165" y="402"/>
                        <a:pt x="164" y="409"/>
                        <a:pt x="165" y="414"/>
                      </a:cubicBezTo>
                      <a:cubicBezTo>
                        <a:pt x="166" y="418"/>
                        <a:pt x="171" y="422"/>
                        <a:pt x="172" y="425"/>
                      </a:cubicBezTo>
                      <a:cubicBezTo>
                        <a:pt x="173" y="427"/>
                        <a:pt x="173" y="429"/>
                        <a:pt x="174" y="430"/>
                      </a:cubicBezTo>
                      <a:cubicBezTo>
                        <a:pt x="174" y="431"/>
                        <a:pt x="175" y="432"/>
                        <a:pt x="176" y="433"/>
                      </a:cubicBezTo>
                      <a:cubicBezTo>
                        <a:pt x="176" y="434"/>
                        <a:pt x="177" y="434"/>
                        <a:pt x="177" y="435"/>
                      </a:cubicBezTo>
                      <a:cubicBezTo>
                        <a:pt x="178" y="435"/>
                        <a:pt x="177" y="436"/>
                        <a:pt x="177" y="437"/>
                      </a:cubicBezTo>
                      <a:cubicBezTo>
                        <a:pt x="180" y="441"/>
                        <a:pt x="186" y="442"/>
                        <a:pt x="185" y="448"/>
                      </a:cubicBezTo>
                      <a:cubicBezTo>
                        <a:pt x="184" y="450"/>
                        <a:pt x="182" y="452"/>
                        <a:pt x="185" y="454"/>
                      </a:cubicBezTo>
                      <a:cubicBezTo>
                        <a:pt x="185" y="455"/>
                        <a:pt x="187" y="456"/>
                        <a:pt x="188" y="456"/>
                      </a:cubicBezTo>
                      <a:cubicBezTo>
                        <a:pt x="190" y="455"/>
                        <a:pt x="189" y="454"/>
                        <a:pt x="190" y="453"/>
                      </a:cubicBezTo>
                      <a:cubicBezTo>
                        <a:pt x="192" y="452"/>
                        <a:pt x="193" y="453"/>
                        <a:pt x="195" y="451"/>
                      </a:cubicBezTo>
                      <a:cubicBezTo>
                        <a:pt x="196" y="449"/>
                        <a:pt x="196" y="447"/>
                        <a:pt x="199" y="448"/>
                      </a:cubicBezTo>
                      <a:cubicBezTo>
                        <a:pt x="202" y="449"/>
                        <a:pt x="203" y="452"/>
                        <a:pt x="205" y="448"/>
                      </a:cubicBezTo>
                      <a:cubicBezTo>
                        <a:pt x="206" y="446"/>
                        <a:pt x="206" y="442"/>
                        <a:pt x="209" y="443"/>
                      </a:cubicBezTo>
                      <a:cubicBezTo>
                        <a:pt x="212" y="443"/>
                        <a:pt x="213" y="447"/>
                        <a:pt x="212" y="449"/>
                      </a:cubicBezTo>
                      <a:cubicBezTo>
                        <a:pt x="212" y="452"/>
                        <a:pt x="209" y="452"/>
                        <a:pt x="208" y="455"/>
                      </a:cubicBezTo>
                      <a:cubicBezTo>
                        <a:pt x="206" y="455"/>
                        <a:pt x="205" y="459"/>
                        <a:pt x="205" y="461"/>
                      </a:cubicBezTo>
                      <a:cubicBezTo>
                        <a:pt x="205" y="461"/>
                        <a:pt x="206" y="462"/>
                        <a:pt x="206" y="462"/>
                      </a:cubicBezTo>
                      <a:cubicBezTo>
                        <a:pt x="206" y="463"/>
                        <a:pt x="206" y="464"/>
                        <a:pt x="206" y="465"/>
                      </a:cubicBezTo>
                      <a:cubicBezTo>
                        <a:pt x="205" y="466"/>
                        <a:pt x="205" y="466"/>
                        <a:pt x="204" y="468"/>
                      </a:cubicBezTo>
                      <a:cubicBezTo>
                        <a:pt x="204" y="468"/>
                        <a:pt x="203" y="467"/>
                        <a:pt x="203" y="467"/>
                      </a:cubicBezTo>
                      <a:cubicBezTo>
                        <a:pt x="202" y="468"/>
                        <a:pt x="202" y="468"/>
                        <a:pt x="202" y="469"/>
                      </a:cubicBezTo>
                      <a:cubicBezTo>
                        <a:pt x="201" y="469"/>
                        <a:pt x="200" y="470"/>
                        <a:pt x="200" y="471"/>
                      </a:cubicBezTo>
                      <a:cubicBezTo>
                        <a:pt x="198" y="473"/>
                        <a:pt x="197" y="474"/>
                        <a:pt x="199" y="476"/>
                      </a:cubicBezTo>
                      <a:cubicBezTo>
                        <a:pt x="198" y="478"/>
                        <a:pt x="196" y="478"/>
                        <a:pt x="195" y="480"/>
                      </a:cubicBezTo>
                      <a:cubicBezTo>
                        <a:pt x="193" y="483"/>
                        <a:pt x="195" y="483"/>
                        <a:pt x="196" y="485"/>
                      </a:cubicBezTo>
                      <a:cubicBezTo>
                        <a:pt x="197" y="487"/>
                        <a:pt x="198" y="490"/>
                        <a:pt x="197" y="492"/>
                      </a:cubicBezTo>
                      <a:cubicBezTo>
                        <a:pt x="196" y="494"/>
                        <a:pt x="194" y="494"/>
                        <a:pt x="194" y="498"/>
                      </a:cubicBezTo>
                      <a:cubicBezTo>
                        <a:pt x="194" y="500"/>
                        <a:pt x="195" y="502"/>
                        <a:pt x="194" y="504"/>
                      </a:cubicBezTo>
                      <a:cubicBezTo>
                        <a:pt x="194" y="506"/>
                        <a:pt x="195" y="510"/>
                        <a:pt x="194" y="511"/>
                      </a:cubicBezTo>
                      <a:cubicBezTo>
                        <a:pt x="193" y="515"/>
                        <a:pt x="187" y="512"/>
                        <a:pt x="188" y="516"/>
                      </a:cubicBezTo>
                      <a:cubicBezTo>
                        <a:pt x="188" y="517"/>
                        <a:pt x="190" y="518"/>
                        <a:pt x="190" y="519"/>
                      </a:cubicBezTo>
                      <a:cubicBezTo>
                        <a:pt x="190" y="520"/>
                        <a:pt x="189" y="521"/>
                        <a:pt x="189" y="522"/>
                      </a:cubicBezTo>
                      <a:cubicBezTo>
                        <a:pt x="187" y="523"/>
                        <a:pt x="186" y="521"/>
                        <a:pt x="185" y="519"/>
                      </a:cubicBezTo>
                      <a:cubicBezTo>
                        <a:pt x="184" y="518"/>
                        <a:pt x="182" y="518"/>
                        <a:pt x="181" y="517"/>
                      </a:cubicBezTo>
                      <a:cubicBezTo>
                        <a:pt x="180" y="516"/>
                        <a:pt x="179" y="514"/>
                        <a:pt x="178" y="514"/>
                      </a:cubicBezTo>
                      <a:cubicBezTo>
                        <a:pt x="176" y="513"/>
                        <a:pt x="173" y="515"/>
                        <a:pt x="174" y="517"/>
                      </a:cubicBezTo>
                      <a:cubicBezTo>
                        <a:pt x="169" y="518"/>
                        <a:pt x="161" y="511"/>
                        <a:pt x="157" y="514"/>
                      </a:cubicBezTo>
                      <a:cubicBezTo>
                        <a:pt x="163" y="515"/>
                        <a:pt x="160" y="523"/>
                        <a:pt x="163" y="525"/>
                      </a:cubicBezTo>
                      <a:cubicBezTo>
                        <a:pt x="160" y="525"/>
                        <a:pt x="155" y="524"/>
                        <a:pt x="152" y="525"/>
                      </a:cubicBezTo>
                      <a:cubicBezTo>
                        <a:pt x="150" y="526"/>
                        <a:pt x="151" y="530"/>
                        <a:pt x="148" y="531"/>
                      </a:cubicBezTo>
                      <a:cubicBezTo>
                        <a:pt x="148" y="531"/>
                        <a:pt x="146" y="532"/>
                        <a:pt x="146" y="532"/>
                      </a:cubicBezTo>
                      <a:cubicBezTo>
                        <a:pt x="144" y="533"/>
                        <a:pt x="143" y="533"/>
                        <a:pt x="142" y="531"/>
                      </a:cubicBezTo>
                      <a:cubicBezTo>
                        <a:pt x="141" y="529"/>
                        <a:pt x="143" y="529"/>
                        <a:pt x="143" y="528"/>
                      </a:cubicBezTo>
                      <a:cubicBezTo>
                        <a:pt x="144" y="526"/>
                        <a:pt x="144" y="526"/>
                        <a:pt x="144" y="523"/>
                      </a:cubicBezTo>
                      <a:cubicBezTo>
                        <a:pt x="142" y="522"/>
                        <a:pt x="142" y="524"/>
                        <a:pt x="141" y="525"/>
                      </a:cubicBezTo>
                      <a:cubicBezTo>
                        <a:pt x="139" y="525"/>
                        <a:pt x="138" y="525"/>
                        <a:pt x="136" y="525"/>
                      </a:cubicBezTo>
                      <a:cubicBezTo>
                        <a:pt x="136" y="523"/>
                        <a:pt x="136" y="522"/>
                        <a:pt x="135" y="520"/>
                      </a:cubicBezTo>
                      <a:cubicBezTo>
                        <a:pt x="134" y="518"/>
                        <a:pt x="132" y="515"/>
                        <a:pt x="130" y="514"/>
                      </a:cubicBezTo>
                      <a:cubicBezTo>
                        <a:pt x="128" y="512"/>
                        <a:pt x="123" y="513"/>
                        <a:pt x="120" y="513"/>
                      </a:cubicBezTo>
                      <a:cubicBezTo>
                        <a:pt x="116" y="513"/>
                        <a:pt x="112" y="516"/>
                        <a:pt x="114" y="521"/>
                      </a:cubicBezTo>
                      <a:cubicBezTo>
                        <a:pt x="115" y="523"/>
                        <a:pt x="119" y="525"/>
                        <a:pt x="118" y="526"/>
                      </a:cubicBezTo>
                      <a:cubicBezTo>
                        <a:pt x="116" y="529"/>
                        <a:pt x="109" y="520"/>
                        <a:pt x="107" y="521"/>
                      </a:cubicBezTo>
                      <a:cubicBezTo>
                        <a:pt x="109" y="525"/>
                        <a:pt x="112" y="529"/>
                        <a:pt x="115" y="531"/>
                      </a:cubicBezTo>
                      <a:cubicBezTo>
                        <a:pt x="118" y="534"/>
                        <a:pt x="121" y="532"/>
                        <a:pt x="122" y="537"/>
                      </a:cubicBezTo>
                      <a:cubicBezTo>
                        <a:pt x="125" y="537"/>
                        <a:pt x="124" y="539"/>
                        <a:pt x="126" y="541"/>
                      </a:cubicBezTo>
                      <a:cubicBezTo>
                        <a:pt x="127" y="543"/>
                        <a:pt x="129" y="543"/>
                        <a:pt x="130" y="545"/>
                      </a:cubicBezTo>
                      <a:cubicBezTo>
                        <a:pt x="129" y="545"/>
                        <a:pt x="128" y="548"/>
                        <a:pt x="127" y="549"/>
                      </a:cubicBezTo>
                      <a:cubicBezTo>
                        <a:pt x="125" y="552"/>
                        <a:pt x="124" y="556"/>
                        <a:pt x="123" y="560"/>
                      </a:cubicBezTo>
                      <a:cubicBezTo>
                        <a:pt x="123" y="559"/>
                        <a:pt x="123" y="559"/>
                        <a:pt x="123" y="558"/>
                      </a:cubicBezTo>
                      <a:cubicBezTo>
                        <a:pt x="122" y="560"/>
                        <a:pt x="120" y="562"/>
                        <a:pt x="118" y="563"/>
                      </a:cubicBezTo>
                      <a:cubicBezTo>
                        <a:pt x="117" y="564"/>
                        <a:pt x="114" y="563"/>
                        <a:pt x="112" y="564"/>
                      </a:cubicBezTo>
                      <a:cubicBezTo>
                        <a:pt x="112" y="564"/>
                        <a:pt x="111" y="565"/>
                        <a:pt x="110" y="566"/>
                      </a:cubicBezTo>
                      <a:cubicBezTo>
                        <a:pt x="109" y="567"/>
                        <a:pt x="109" y="566"/>
                        <a:pt x="108" y="568"/>
                      </a:cubicBezTo>
                      <a:cubicBezTo>
                        <a:pt x="106" y="570"/>
                        <a:pt x="106" y="572"/>
                        <a:pt x="107" y="574"/>
                      </a:cubicBezTo>
                      <a:cubicBezTo>
                        <a:pt x="108" y="574"/>
                        <a:pt x="110" y="574"/>
                        <a:pt x="112" y="574"/>
                      </a:cubicBezTo>
                      <a:cubicBezTo>
                        <a:pt x="113" y="574"/>
                        <a:pt x="112" y="575"/>
                        <a:pt x="113" y="576"/>
                      </a:cubicBezTo>
                      <a:cubicBezTo>
                        <a:pt x="114" y="576"/>
                        <a:pt x="116" y="576"/>
                        <a:pt x="117" y="576"/>
                      </a:cubicBezTo>
                      <a:cubicBezTo>
                        <a:pt x="122" y="577"/>
                        <a:pt x="121" y="570"/>
                        <a:pt x="124" y="567"/>
                      </a:cubicBezTo>
                      <a:cubicBezTo>
                        <a:pt x="126" y="564"/>
                        <a:pt x="129" y="563"/>
                        <a:pt x="132" y="561"/>
                      </a:cubicBezTo>
                      <a:cubicBezTo>
                        <a:pt x="135" y="559"/>
                        <a:pt x="141" y="558"/>
                        <a:pt x="144" y="559"/>
                      </a:cubicBezTo>
                      <a:cubicBezTo>
                        <a:pt x="144" y="561"/>
                        <a:pt x="143" y="562"/>
                        <a:pt x="143" y="563"/>
                      </a:cubicBezTo>
                      <a:cubicBezTo>
                        <a:pt x="142" y="565"/>
                        <a:pt x="142" y="565"/>
                        <a:pt x="142" y="567"/>
                      </a:cubicBezTo>
                      <a:cubicBezTo>
                        <a:pt x="142" y="570"/>
                        <a:pt x="146" y="574"/>
                        <a:pt x="142" y="574"/>
                      </a:cubicBezTo>
                      <a:cubicBezTo>
                        <a:pt x="142" y="576"/>
                        <a:pt x="141" y="577"/>
                        <a:pt x="141" y="578"/>
                      </a:cubicBezTo>
                      <a:cubicBezTo>
                        <a:pt x="141" y="580"/>
                        <a:pt x="143" y="582"/>
                        <a:pt x="143" y="584"/>
                      </a:cubicBezTo>
                      <a:cubicBezTo>
                        <a:pt x="143" y="585"/>
                        <a:pt x="139" y="589"/>
                        <a:pt x="143" y="590"/>
                      </a:cubicBezTo>
                      <a:cubicBezTo>
                        <a:pt x="143" y="592"/>
                        <a:pt x="145" y="595"/>
                        <a:pt x="144" y="597"/>
                      </a:cubicBezTo>
                      <a:cubicBezTo>
                        <a:pt x="144" y="598"/>
                        <a:pt x="143" y="598"/>
                        <a:pt x="142" y="600"/>
                      </a:cubicBezTo>
                      <a:cubicBezTo>
                        <a:pt x="141" y="601"/>
                        <a:pt x="141" y="602"/>
                        <a:pt x="141" y="603"/>
                      </a:cubicBezTo>
                      <a:cubicBezTo>
                        <a:pt x="141" y="605"/>
                        <a:pt x="140" y="606"/>
                        <a:pt x="139" y="608"/>
                      </a:cubicBezTo>
                      <a:cubicBezTo>
                        <a:pt x="139" y="609"/>
                        <a:pt x="140" y="611"/>
                        <a:pt x="139" y="612"/>
                      </a:cubicBezTo>
                      <a:cubicBezTo>
                        <a:pt x="139" y="613"/>
                        <a:pt x="137" y="613"/>
                        <a:pt x="137" y="614"/>
                      </a:cubicBezTo>
                      <a:cubicBezTo>
                        <a:pt x="136" y="615"/>
                        <a:pt x="136" y="616"/>
                        <a:pt x="136" y="617"/>
                      </a:cubicBezTo>
                      <a:cubicBezTo>
                        <a:pt x="134" y="621"/>
                        <a:pt x="134" y="619"/>
                        <a:pt x="132" y="620"/>
                      </a:cubicBezTo>
                      <a:cubicBezTo>
                        <a:pt x="130" y="621"/>
                        <a:pt x="129" y="623"/>
                        <a:pt x="128" y="624"/>
                      </a:cubicBezTo>
                      <a:cubicBezTo>
                        <a:pt x="127" y="624"/>
                        <a:pt x="126" y="625"/>
                        <a:pt x="125" y="625"/>
                      </a:cubicBezTo>
                      <a:cubicBezTo>
                        <a:pt x="125" y="626"/>
                        <a:pt x="124" y="625"/>
                        <a:pt x="123" y="626"/>
                      </a:cubicBezTo>
                      <a:cubicBezTo>
                        <a:pt x="122" y="626"/>
                        <a:pt x="121" y="629"/>
                        <a:pt x="120" y="630"/>
                      </a:cubicBezTo>
                      <a:cubicBezTo>
                        <a:pt x="118" y="631"/>
                        <a:pt x="115" y="629"/>
                        <a:pt x="113" y="630"/>
                      </a:cubicBezTo>
                      <a:cubicBezTo>
                        <a:pt x="113" y="630"/>
                        <a:pt x="112" y="631"/>
                        <a:pt x="112" y="631"/>
                      </a:cubicBezTo>
                      <a:cubicBezTo>
                        <a:pt x="111" y="631"/>
                        <a:pt x="109" y="631"/>
                        <a:pt x="109" y="631"/>
                      </a:cubicBezTo>
                      <a:cubicBezTo>
                        <a:pt x="108" y="632"/>
                        <a:pt x="106" y="633"/>
                        <a:pt x="105" y="634"/>
                      </a:cubicBezTo>
                      <a:cubicBezTo>
                        <a:pt x="104" y="635"/>
                        <a:pt x="104" y="637"/>
                        <a:pt x="103" y="638"/>
                      </a:cubicBezTo>
                      <a:cubicBezTo>
                        <a:pt x="101" y="640"/>
                        <a:pt x="95" y="639"/>
                        <a:pt x="93" y="637"/>
                      </a:cubicBezTo>
                      <a:cubicBezTo>
                        <a:pt x="91" y="636"/>
                        <a:pt x="92" y="635"/>
                        <a:pt x="89" y="636"/>
                      </a:cubicBezTo>
                      <a:cubicBezTo>
                        <a:pt x="87" y="638"/>
                        <a:pt x="88" y="639"/>
                        <a:pt x="87" y="642"/>
                      </a:cubicBezTo>
                      <a:cubicBezTo>
                        <a:pt x="86" y="643"/>
                        <a:pt x="82" y="642"/>
                        <a:pt x="82" y="643"/>
                      </a:cubicBezTo>
                      <a:cubicBezTo>
                        <a:pt x="81" y="644"/>
                        <a:pt x="82" y="648"/>
                        <a:pt x="81" y="650"/>
                      </a:cubicBezTo>
                      <a:cubicBezTo>
                        <a:pt x="79" y="653"/>
                        <a:pt x="76" y="651"/>
                        <a:pt x="75" y="655"/>
                      </a:cubicBezTo>
                      <a:cubicBezTo>
                        <a:pt x="77" y="655"/>
                        <a:pt x="82" y="654"/>
                        <a:pt x="85" y="655"/>
                      </a:cubicBezTo>
                      <a:cubicBezTo>
                        <a:pt x="88" y="656"/>
                        <a:pt x="86" y="658"/>
                        <a:pt x="85" y="660"/>
                      </a:cubicBezTo>
                      <a:cubicBezTo>
                        <a:pt x="83" y="662"/>
                        <a:pt x="82" y="663"/>
                        <a:pt x="79" y="664"/>
                      </a:cubicBezTo>
                      <a:cubicBezTo>
                        <a:pt x="78" y="665"/>
                        <a:pt x="77" y="664"/>
                        <a:pt x="76" y="666"/>
                      </a:cubicBezTo>
                      <a:cubicBezTo>
                        <a:pt x="76" y="669"/>
                        <a:pt x="77" y="669"/>
                        <a:pt x="79" y="670"/>
                      </a:cubicBezTo>
                      <a:cubicBezTo>
                        <a:pt x="82" y="672"/>
                        <a:pt x="84" y="672"/>
                        <a:pt x="87" y="672"/>
                      </a:cubicBezTo>
                      <a:cubicBezTo>
                        <a:pt x="88" y="672"/>
                        <a:pt x="89" y="672"/>
                        <a:pt x="89" y="672"/>
                      </a:cubicBezTo>
                      <a:cubicBezTo>
                        <a:pt x="90" y="673"/>
                        <a:pt x="90" y="674"/>
                        <a:pt x="90" y="674"/>
                      </a:cubicBezTo>
                      <a:cubicBezTo>
                        <a:pt x="92" y="675"/>
                        <a:pt x="93" y="675"/>
                        <a:pt x="95" y="675"/>
                      </a:cubicBezTo>
                      <a:cubicBezTo>
                        <a:pt x="97" y="675"/>
                        <a:pt x="100" y="675"/>
                        <a:pt x="102" y="675"/>
                      </a:cubicBezTo>
                      <a:cubicBezTo>
                        <a:pt x="104" y="676"/>
                        <a:pt x="103" y="676"/>
                        <a:pt x="105" y="677"/>
                      </a:cubicBezTo>
                      <a:cubicBezTo>
                        <a:pt x="105" y="678"/>
                        <a:pt x="105" y="679"/>
                        <a:pt x="107" y="678"/>
                      </a:cubicBezTo>
                      <a:cubicBezTo>
                        <a:pt x="110" y="677"/>
                        <a:pt x="107" y="674"/>
                        <a:pt x="108" y="672"/>
                      </a:cubicBezTo>
                      <a:cubicBezTo>
                        <a:pt x="111" y="671"/>
                        <a:pt x="113" y="671"/>
                        <a:pt x="116" y="671"/>
                      </a:cubicBezTo>
                      <a:cubicBezTo>
                        <a:pt x="119" y="671"/>
                        <a:pt x="119" y="669"/>
                        <a:pt x="122" y="669"/>
                      </a:cubicBezTo>
                      <a:cubicBezTo>
                        <a:pt x="125" y="668"/>
                        <a:pt x="127" y="668"/>
                        <a:pt x="128" y="671"/>
                      </a:cubicBezTo>
                      <a:cubicBezTo>
                        <a:pt x="128" y="673"/>
                        <a:pt x="127" y="677"/>
                        <a:pt x="128" y="678"/>
                      </a:cubicBezTo>
                      <a:cubicBezTo>
                        <a:pt x="129" y="679"/>
                        <a:pt x="131" y="679"/>
                        <a:pt x="131" y="679"/>
                      </a:cubicBezTo>
                      <a:cubicBezTo>
                        <a:pt x="133" y="680"/>
                        <a:pt x="133" y="682"/>
                        <a:pt x="134" y="682"/>
                      </a:cubicBezTo>
                      <a:cubicBezTo>
                        <a:pt x="135" y="683"/>
                        <a:pt x="139" y="682"/>
                        <a:pt x="140" y="682"/>
                      </a:cubicBezTo>
                      <a:cubicBezTo>
                        <a:pt x="143" y="682"/>
                        <a:pt x="143" y="682"/>
                        <a:pt x="145" y="680"/>
                      </a:cubicBezTo>
                      <a:cubicBezTo>
                        <a:pt x="148" y="678"/>
                        <a:pt x="147" y="678"/>
                        <a:pt x="147" y="675"/>
                      </a:cubicBezTo>
                      <a:cubicBezTo>
                        <a:pt x="148" y="672"/>
                        <a:pt x="148" y="671"/>
                        <a:pt x="151" y="672"/>
                      </a:cubicBezTo>
                      <a:cubicBezTo>
                        <a:pt x="153" y="672"/>
                        <a:pt x="154" y="672"/>
                        <a:pt x="155" y="675"/>
                      </a:cubicBezTo>
                      <a:cubicBezTo>
                        <a:pt x="155" y="676"/>
                        <a:pt x="154" y="678"/>
                        <a:pt x="155" y="678"/>
                      </a:cubicBezTo>
                      <a:cubicBezTo>
                        <a:pt x="156" y="680"/>
                        <a:pt x="158" y="680"/>
                        <a:pt x="160" y="681"/>
                      </a:cubicBezTo>
                      <a:cubicBezTo>
                        <a:pt x="162" y="682"/>
                        <a:pt x="163" y="684"/>
                        <a:pt x="165" y="686"/>
                      </a:cubicBezTo>
                      <a:cubicBezTo>
                        <a:pt x="166" y="689"/>
                        <a:pt x="167" y="691"/>
                        <a:pt x="169" y="691"/>
                      </a:cubicBezTo>
                      <a:cubicBezTo>
                        <a:pt x="171" y="692"/>
                        <a:pt x="172" y="691"/>
                        <a:pt x="173" y="692"/>
                      </a:cubicBezTo>
                      <a:cubicBezTo>
                        <a:pt x="176" y="693"/>
                        <a:pt x="176" y="694"/>
                        <a:pt x="179" y="695"/>
                      </a:cubicBezTo>
                      <a:cubicBezTo>
                        <a:pt x="182" y="696"/>
                        <a:pt x="185" y="697"/>
                        <a:pt x="189" y="697"/>
                      </a:cubicBezTo>
                      <a:cubicBezTo>
                        <a:pt x="191" y="697"/>
                        <a:pt x="193" y="696"/>
                        <a:pt x="194" y="694"/>
                      </a:cubicBezTo>
                      <a:cubicBezTo>
                        <a:pt x="195" y="691"/>
                        <a:pt x="192" y="689"/>
                        <a:pt x="194" y="687"/>
                      </a:cubicBezTo>
                      <a:cubicBezTo>
                        <a:pt x="196" y="685"/>
                        <a:pt x="196" y="685"/>
                        <a:pt x="198" y="685"/>
                      </a:cubicBezTo>
                      <a:cubicBezTo>
                        <a:pt x="198" y="685"/>
                        <a:pt x="199" y="685"/>
                        <a:pt x="200" y="685"/>
                      </a:cubicBezTo>
                      <a:cubicBezTo>
                        <a:pt x="201" y="685"/>
                        <a:pt x="201" y="684"/>
                        <a:pt x="202" y="683"/>
                      </a:cubicBezTo>
                      <a:cubicBezTo>
                        <a:pt x="203" y="683"/>
                        <a:pt x="204" y="683"/>
                        <a:pt x="205" y="682"/>
                      </a:cubicBezTo>
                      <a:cubicBezTo>
                        <a:pt x="206" y="682"/>
                        <a:pt x="208" y="680"/>
                        <a:pt x="209" y="679"/>
                      </a:cubicBezTo>
                      <a:cubicBezTo>
                        <a:pt x="211" y="678"/>
                        <a:pt x="214" y="680"/>
                        <a:pt x="216" y="678"/>
                      </a:cubicBezTo>
                      <a:cubicBezTo>
                        <a:pt x="218" y="677"/>
                        <a:pt x="218" y="676"/>
                        <a:pt x="219" y="675"/>
                      </a:cubicBezTo>
                      <a:cubicBezTo>
                        <a:pt x="220" y="674"/>
                        <a:pt x="221" y="675"/>
                        <a:pt x="222" y="675"/>
                      </a:cubicBezTo>
                      <a:cubicBezTo>
                        <a:pt x="223" y="674"/>
                        <a:pt x="223" y="673"/>
                        <a:pt x="224" y="673"/>
                      </a:cubicBezTo>
                      <a:cubicBezTo>
                        <a:pt x="225" y="674"/>
                        <a:pt x="218" y="677"/>
                        <a:pt x="217" y="679"/>
                      </a:cubicBezTo>
                      <a:cubicBezTo>
                        <a:pt x="215" y="680"/>
                        <a:pt x="216" y="682"/>
                        <a:pt x="215" y="683"/>
                      </a:cubicBezTo>
                      <a:cubicBezTo>
                        <a:pt x="214" y="686"/>
                        <a:pt x="212" y="686"/>
                        <a:pt x="210" y="687"/>
                      </a:cubicBezTo>
                      <a:cubicBezTo>
                        <a:pt x="208" y="689"/>
                        <a:pt x="206" y="690"/>
                        <a:pt x="204" y="692"/>
                      </a:cubicBezTo>
                      <a:cubicBezTo>
                        <a:pt x="204" y="693"/>
                        <a:pt x="203" y="695"/>
                        <a:pt x="202" y="696"/>
                      </a:cubicBezTo>
                      <a:cubicBezTo>
                        <a:pt x="202" y="696"/>
                        <a:pt x="202" y="697"/>
                        <a:pt x="202" y="698"/>
                      </a:cubicBezTo>
                      <a:cubicBezTo>
                        <a:pt x="201" y="698"/>
                        <a:pt x="200" y="700"/>
                        <a:pt x="200" y="700"/>
                      </a:cubicBezTo>
                      <a:cubicBezTo>
                        <a:pt x="199" y="704"/>
                        <a:pt x="200" y="708"/>
                        <a:pt x="195" y="709"/>
                      </a:cubicBezTo>
                      <a:cubicBezTo>
                        <a:pt x="193" y="709"/>
                        <a:pt x="192" y="709"/>
                        <a:pt x="190" y="709"/>
                      </a:cubicBezTo>
                      <a:cubicBezTo>
                        <a:pt x="190" y="709"/>
                        <a:pt x="188" y="708"/>
                        <a:pt x="187" y="709"/>
                      </a:cubicBezTo>
                      <a:cubicBezTo>
                        <a:pt x="186" y="709"/>
                        <a:pt x="186" y="710"/>
                        <a:pt x="185" y="711"/>
                      </a:cubicBezTo>
                      <a:cubicBezTo>
                        <a:pt x="182" y="713"/>
                        <a:pt x="179" y="711"/>
                        <a:pt x="177" y="709"/>
                      </a:cubicBezTo>
                      <a:cubicBezTo>
                        <a:pt x="174" y="707"/>
                        <a:pt x="169" y="708"/>
                        <a:pt x="165" y="708"/>
                      </a:cubicBezTo>
                      <a:cubicBezTo>
                        <a:pt x="161" y="708"/>
                        <a:pt x="157" y="707"/>
                        <a:pt x="152" y="707"/>
                      </a:cubicBezTo>
                      <a:cubicBezTo>
                        <a:pt x="149" y="707"/>
                        <a:pt x="145" y="708"/>
                        <a:pt x="141" y="708"/>
                      </a:cubicBezTo>
                      <a:cubicBezTo>
                        <a:pt x="137" y="708"/>
                        <a:pt x="134" y="707"/>
                        <a:pt x="134" y="712"/>
                      </a:cubicBezTo>
                      <a:cubicBezTo>
                        <a:pt x="134" y="714"/>
                        <a:pt x="134" y="715"/>
                        <a:pt x="133" y="717"/>
                      </a:cubicBezTo>
                      <a:cubicBezTo>
                        <a:pt x="133" y="717"/>
                        <a:pt x="132" y="718"/>
                        <a:pt x="132" y="719"/>
                      </a:cubicBezTo>
                      <a:cubicBezTo>
                        <a:pt x="132" y="720"/>
                        <a:pt x="132" y="722"/>
                        <a:pt x="132" y="724"/>
                      </a:cubicBezTo>
                      <a:cubicBezTo>
                        <a:pt x="132" y="726"/>
                        <a:pt x="132" y="727"/>
                        <a:pt x="130" y="728"/>
                      </a:cubicBezTo>
                      <a:cubicBezTo>
                        <a:pt x="129" y="729"/>
                        <a:pt x="125" y="729"/>
                        <a:pt x="124" y="728"/>
                      </a:cubicBezTo>
                      <a:cubicBezTo>
                        <a:pt x="123" y="727"/>
                        <a:pt x="122" y="721"/>
                        <a:pt x="118" y="724"/>
                      </a:cubicBezTo>
                      <a:cubicBezTo>
                        <a:pt x="116" y="727"/>
                        <a:pt x="117" y="733"/>
                        <a:pt x="117" y="736"/>
                      </a:cubicBezTo>
                      <a:cubicBezTo>
                        <a:pt x="117" y="738"/>
                        <a:pt x="117" y="740"/>
                        <a:pt x="116" y="742"/>
                      </a:cubicBezTo>
                      <a:cubicBezTo>
                        <a:pt x="115" y="744"/>
                        <a:pt x="114" y="746"/>
                        <a:pt x="114" y="748"/>
                      </a:cubicBezTo>
                      <a:cubicBezTo>
                        <a:pt x="113" y="749"/>
                        <a:pt x="110" y="750"/>
                        <a:pt x="109" y="751"/>
                      </a:cubicBezTo>
                      <a:cubicBezTo>
                        <a:pt x="108" y="753"/>
                        <a:pt x="107" y="755"/>
                        <a:pt x="106" y="756"/>
                      </a:cubicBezTo>
                      <a:cubicBezTo>
                        <a:pt x="105" y="758"/>
                        <a:pt x="105" y="760"/>
                        <a:pt x="104" y="761"/>
                      </a:cubicBezTo>
                      <a:cubicBezTo>
                        <a:pt x="103" y="763"/>
                        <a:pt x="101" y="762"/>
                        <a:pt x="100" y="762"/>
                      </a:cubicBezTo>
                      <a:cubicBezTo>
                        <a:pt x="96" y="763"/>
                        <a:pt x="96" y="763"/>
                        <a:pt x="94" y="766"/>
                      </a:cubicBezTo>
                      <a:cubicBezTo>
                        <a:pt x="94" y="767"/>
                        <a:pt x="92" y="769"/>
                        <a:pt x="91" y="770"/>
                      </a:cubicBezTo>
                      <a:cubicBezTo>
                        <a:pt x="91" y="771"/>
                        <a:pt x="91" y="771"/>
                        <a:pt x="92" y="772"/>
                      </a:cubicBezTo>
                      <a:cubicBezTo>
                        <a:pt x="91" y="773"/>
                        <a:pt x="91" y="774"/>
                        <a:pt x="90" y="775"/>
                      </a:cubicBezTo>
                      <a:cubicBezTo>
                        <a:pt x="83" y="781"/>
                        <a:pt x="83" y="781"/>
                        <a:pt x="83" y="781"/>
                      </a:cubicBezTo>
                      <a:cubicBezTo>
                        <a:pt x="83" y="782"/>
                        <a:pt x="82" y="782"/>
                        <a:pt x="82" y="783"/>
                      </a:cubicBezTo>
                      <a:cubicBezTo>
                        <a:pt x="82" y="783"/>
                        <a:pt x="82" y="783"/>
                        <a:pt x="81" y="784"/>
                      </a:cubicBezTo>
                      <a:cubicBezTo>
                        <a:pt x="81" y="784"/>
                        <a:pt x="81" y="784"/>
                        <a:pt x="81" y="784"/>
                      </a:cubicBezTo>
                      <a:cubicBezTo>
                        <a:pt x="80" y="784"/>
                        <a:pt x="81" y="785"/>
                        <a:pt x="81" y="785"/>
                      </a:cubicBezTo>
                      <a:cubicBezTo>
                        <a:pt x="81" y="786"/>
                        <a:pt x="81" y="786"/>
                        <a:pt x="81" y="787"/>
                      </a:cubicBezTo>
                      <a:cubicBezTo>
                        <a:pt x="81" y="787"/>
                        <a:pt x="81" y="787"/>
                        <a:pt x="80" y="787"/>
                      </a:cubicBezTo>
                      <a:cubicBezTo>
                        <a:pt x="80" y="787"/>
                        <a:pt x="80" y="788"/>
                        <a:pt x="79" y="788"/>
                      </a:cubicBezTo>
                      <a:cubicBezTo>
                        <a:pt x="79" y="788"/>
                        <a:pt x="78" y="788"/>
                        <a:pt x="78" y="788"/>
                      </a:cubicBezTo>
                      <a:cubicBezTo>
                        <a:pt x="77" y="789"/>
                        <a:pt x="77" y="790"/>
                        <a:pt x="76" y="791"/>
                      </a:cubicBezTo>
                      <a:cubicBezTo>
                        <a:pt x="75" y="792"/>
                        <a:pt x="74" y="793"/>
                        <a:pt x="73" y="793"/>
                      </a:cubicBezTo>
                      <a:cubicBezTo>
                        <a:pt x="73" y="793"/>
                        <a:pt x="73" y="793"/>
                        <a:pt x="73" y="793"/>
                      </a:cubicBezTo>
                      <a:cubicBezTo>
                        <a:pt x="72" y="794"/>
                        <a:pt x="72" y="794"/>
                        <a:pt x="72" y="794"/>
                      </a:cubicBezTo>
                      <a:cubicBezTo>
                        <a:pt x="71" y="795"/>
                        <a:pt x="71" y="795"/>
                        <a:pt x="70" y="796"/>
                      </a:cubicBezTo>
                      <a:cubicBezTo>
                        <a:pt x="70" y="796"/>
                        <a:pt x="70" y="796"/>
                        <a:pt x="70" y="796"/>
                      </a:cubicBezTo>
                      <a:cubicBezTo>
                        <a:pt x="69" y="796"/>
                        <a:pt x="67" y="795"/>
                        <a:pt x="67" y="795"/>
                      </a:cubicBezTo>
                      <a:cubicBezTo>
                        <a:pt x="67" y="795"/>
                        <a:pt x="66" y="794"/>
                        <a:pt x="66" y="794"/>
                      </a:cubicBezTo>
                      <a:cubicBezTo>
                        <a:pt x="66" y="794"/>
                        <a:pt x="66" y="793"/>
                        <a:pt x="65" y="793"/>
                      </a:cubicBezTo>
                      <a:cubicBezTo>
                        <a:pt x="65" y="793"/>
                        <a:pt x="64" y="794"/>
                        <a:pt x="64" y="794"/>
                      </a:cubicBezTo>
                      <a:cubicBezTo>
                        <a:pt x="63" y="794"/>
                        <a:pt x="63" y="794"/>
                        <a:pt x="63" y="795"/>
                      </a:cubicBezTo>
                      <a:cubicBezTo>
                        <a:pt x="62" y="795"/>
                        <a:pt x="62" y="795"/>
                        <a:pt x="62" y="796"/>
                      </a:cubicBezTo>
                      <a:cubicBezTo>
                        <a:pt x="62" y="796"/>
                        <a:pt x="62" y="796"/>
                        <a:pt x="62" y="796"/>
                      </a:cubicBezTo>
                      <a:cubicBezTo>
                        <a:pt x="62" y="796"/>
                        <a:pt x="61" y="796"/>
                        <a:pt x="61" y="796"/>
                      </a:cubicBezTo>
                      <a:cubicBezTo>
                        <a:pt x="60" y="796"/>
                        <a:pt x="59" y="796"/>
                        <a:pt x="59" y="796"/>
                      </a:cubicBezTo>
                      <a:cubicBezTo>
                        <a:pt x="58" y="797"/>
                        <a:pt x="57" y="797"/>
                        <a:pt x="57" y="798"/>
                      </a:cubicBezTo>
                      <a:cubicBezTo>
                        <a:pt x="56" y="799"/>
                        <a:pt x="56" y="800"/>
                        <a:pt x="55" y="801"/>
                      </a:cubicBezTo>
                      <a:cubicBezTo>
                        <a:pt x="55" y="802"/>
                        <a:pt x="54" y="802"/>
                        <a:pt x="54" y="803"/>
                      </a:cubicBezTo>
                      <a:cubicBezTo>
                        <a:pt x="54" y="804"/>
                        <a:pt x="54" y="804"/>
                        <a:pt x="54" y="805"/>
                      </a:cubicBezTo>
                      <a:cubicBezTo>
                        <a:pt x="54" y="805"/>
                        <a:pt x="53" y="806"/>
                        <a:pt x="54" y="806"/>
                      </a:cubicBezTo>
                      <a:cubicBezTo>
                        <a:pt x="54" y="807"/>
                        <a:pt x="54" y="808"/>
                        <a:pt x="55" y="808"/>
                      </a:cubicBezTo>
                      <a:cubicBezTo>
                        <a:pt x="55" y="808"/>
                        <a:pt x="55" y="809"/>
                        <a:pt x="55" y="809"/>
                      </a:cubicBezTo>
                      <a:cubicBezTo>
                        <a:pt x="56" y="809"/>
                        <a:pt x="56" y="809"/>
                        <a:pt x="56" y="809"/>
                      </a:cubicBezTo>
                      <a:cubicBezTo>
                        <a:pt x="56" y="809"/>
                        <a:pt x="56" y="809"/>
                        <a:pt x="57" y="810"/>
                      </a:cubicBezTo>
                      <a:cubicBezTo>
                        <a:pt x="57" y="810"/>
                        <a:pt x="57" y="810"/>
                        <a:pt x="57" y="810"/>
                      </a:cubicBezTo>
                      <a:cubicBezTo>
                        <a:pt x="58" y="810"/>
                        <a:pt x="58" y="810"/>
                        <a:pt x="59" y="811"/>
                      </a:cubicBezTo>
                      <a:cubicBezTo>
                        <a:pt x="60" y="811"/>
                        <a:pt x="60" y="811"/>
                        <a:pt x="61" y="810"/>
                      </a:cubicBezTo>
                      <a:cubicBezTo>
                        <a:pt x="62" y="810"/>
                        <a:pt x="62" y="810"/>
                        <a:pt x="63" y="809"/>
                      </a:cubicBezTo>
                      <a:cubicBezTo>
                        <a:pt x="63" y="809"/>
                        <a:pt x="64" y="809"/>
                        <a:pt x="64" y="808"/>
                      </a:cubicBezTo>
                      <a:cubicBezTo>
                        <a:pt x="65" y="808"/>
                        <a:pt x="65" y="807"/>
                        <a:pt x="65" y="806"/>
                      </a:cubicBezTo>
                      <a:cubicBezTo>
                        <a:pt x="65" y="806"/>
                        <a:pt x="66" y="805"/>
                        <a:pt x="66" y="804"/>
                      </a:cubicBezTo>
                      <a:cubicBezTo>
                        <a:pt x="67" y="804"/>
                        <a:pt x="67" y="804"/>
                        <a:pt x="68" y="804"/>
                      </a:cubicBezTo>
                      <a:cubicBezTo>
                        <a:pt x="69" y="804"/>
                        <a:pt x="70" y="805"/>
                        <a:pt x="70" y="805"/>
                      </a:cubicBezTo>
                      <a:cubicBezTo>
                        <a:pt x="71" y="805"/>
                        <a:pt x="72" y="806"/>
                        <a:pt x="73" y="806"/>
                      </a:cubicBezTo>
                      <a:cubicBezTo>
                        <a:pt x="73" y="806"/>
                        <a:pt x="74" y="807"/>
                        <a:pt x="74" y="807"/>
                      </a:cubicBezTo>
                      <a:cubicBezTo>
                        <a:pt x="74" y="807"/>
                        <a:pt x="74" y="808"/>
                        <a:pt x="74" y="808"/>
                      </a:cubicBezTo>
                      <a:cubicBezTo>
                        <a:pt x="74" y="808"/>
                        <a:pt x="75" y="809"/>
                        <a:pt x="75" y="810"/>
                      </a:cubicBezTo>
                      <a:cubicBezTo>
                        <a:pt x="76" y="811"/>
                        <a:pt x="77" y="811"/>
                        <a:pt x="77" y="812"/>
                      </a:cubicBezTo>
                      <a:cubicBezTo>
                        <a:pt x="78" y="813"/>
                        <a:pt x="78" y="814"/>
                        <a:pt x="78" y="815"/>
                      </a:cubicBezTo>
                      <a:cubicBezTo>
                        <a:pt x="79" y="817"/>
                        <a:pt x="81" y="818"/>
                        <a:pt x="83" y="818"/>
                      </a:cubicBezTo>
                      <a:cubicBezTo>
                        <a:pt x="83" y="818"/>
                        <a:pt x="84" y="818"/>
                        <a:pt x="85" y="817"/>
                      </a:cubicBezTo>
                      <a:cubicBezTo>
                        <a:pt x="85" y="817"/>
                        <a:pt x="85" y="817"/>
                        <a:pt x="85" y="817"/>
                      </a:cubicBezTo>
                      <a:cubicBezTo>
                        <a:pt x="85" y="816"/>
                        <a:pt x="85" y="816"/>
                        <a:pt x="86" y="815"/>
                      </a:cubicBezTo>
                      <a:cubicBezTo>
                        <a:pt x="87" y="814"/>
                        <a:pt x="88" y="813"/>
                        <a:pt x="88" y="811"/>
                      </a:cubicBezTo>
                      <a:cubicBezTo>
                        <a:pt x="89" y="811"/>
                        <a:pt x="89" y="811"/>
                        <a:pt x="89" y="810"/>
                      </a:cubicBezTo>
                      <a:cubicBezTo>
                        <a:pt x="90" y="810"/>
                        <a:pt x="90" y="809"/>
                        <a:pt x="90" y="809"/>
                      </a:cubicBezTo>
                      <a:cubicBezTo>
                        <a:pt x="91" y="807"/>
                        <a:pt x="90" y="806"/>
                        <a:pt x="89" y="805"/>
                      </a:cubicBezTo>
                      <a:cubicBezTo>
                        <a:pt x="89" y="804"/>
                        <a:pt x="89" y="804"/>
                        <a:pt x="89" y="803"/>
                      </a:cubicBezTo>
                      <a:cubicBezTo>
                        <a:pt x="89" y="802"/>
                        <a:pt x="89" y="802"/>
                        <a:pt x="90" y="802"/>
                      </a:cubicBezTo>
                      <a:cubicBezTo>
                        <a:pt x="91" y="802"/>
                        <a:pt x="91" y="802"/>
                        <a:pt x="91" y="802"/>
                      </a:cubicBezTo>
                      <a:cubicBezTo>
                        <a:pt x="91" y="801"/>
                        <a:pt x="92" y="801"/>
                        <a:pt x="92" y="801"/>
                      </a:cubicBezTo>
                      <a:cubicBezTo>
                        <a:pt x="93" y="800"/>
                        <a:pt x="93" y="800"/>
                        <a:pt x="94" y="800"/>
                      </a:cubicBezTo>
                      <a:cubicBezTo>
                        <a:pt x="94" y="799"/>
                        <a:pt x="95" y="799"/>
                        <a:pt x="96" y="799"/>
                      </a:cubicBezTo>
                      <a:cubicBezTo>
                        <a:pt x="97" y="798"/>
                        <a:pt x="98" y="798"/>
                        <a:pt x="99" y="797"/>
                      </a:cubicBezTo>
                      <a:cubicBezTo>
                        <a:pt x="100" y="797"/>
                        <a:pt x="101" y="796"/>
                        <a:pt x="103" y="795"/>
                      </a:cubicBezTo>
                      <a:cubicBezTo>
                        <a:pt x="104" y="794"/>
                        <a:pt x="105" y="793"/>
                        <a:pt x="105" y="792"/>
                      </a:cubicBezTo>
                      <a:cubicBezTo>
                        <a:pt x="105" y="791"/>
                        <a:pt x="105" y="791"/>
                        <a:pt x="105" y="791"/>
                      </a:cubicBezTo>
                      <a:cubicBezTo>
                        <a:pt x="105" y="790"/>
                        <a:pt x="106" y="789"/>
                        <a:pt x="106" y="788"/>
                      </a:cubicBezTo>
                      <a:cubicBezTo>
                        <a:pt x="106" y="788"/>
                        <a:pt x="106" y="787"/>
                        <a:pt x="106" y="786"/>
                      </a:cubicBezTo>
                      <a:cubicBezTo>
                        <a:pt x="106" y="786"/>
                        <a:pt x="106" y="786"/>
                        <a:pt x="106" y="785"/>
                      </a:cubicBezTo>
                      <a:cubicBezTo>
                        <a:pt x="107" y="785"/>
                        <a:pt x="106" y="784"/>
                        <a:pt x="107" y="784"/>
                      </a:cubicBezTo>
                      <a:cubicBezTo>
                        <a:pt x="107" y="783"/>
                        <a:pt x="107" y="783"/>
                        <a:pt x="108" y="783"/>
                      </a:cubicBezTo>
                      <a:cubicBezTo>
                        <a:pt x="108" y="783"/>
                        <a:pt x="108" y="783"/>
                        <a:pt x="109" y="783"/>
                      </a:cubicBezTo>
                      <a:cubicBezTo>
                        <a:pt x="109" y="784"/>
                        <a:pt x="109" y="785"/>
                        <a:pt x="109" y="785"/>
                      </a:cubicBezTo>
                      <a:cubicBezTo>
                        <a:pt x="111" y="787"/>
                        <a:pt x="112" y="787"/>
                        <a:pt x="114" y="786"/>
                      </a:cubicBezTo>
                      <a:cubicBezTo>
                        <a:pt x="115" y="786"/>
                        <a:pt x="116" y="786"/>
                        <a:pt x="117" y="786"/>
                      </a:cubicBezTo>
                      <a:cubicBezTo>
                        <a:pt x="118" y="785"/>
                        <a:pt x="119" y="786"/>
                        <a:pt x="120" y="786"/>
                      </a:cubicBezTo>
                      <a:cubicBezTo>
                        <a:pt x="121" y="785"/>
                        <a:pt x="122" y="785"/>
                        <a:pt x="124" y="784"/>
                      </a:cubicBezTo>
                      <a:cubicBezTo>
                        <a:pt x="124" y="783"/>
                        <a:pt x="124" y="783"/>
                        <a:pt x="125" y="783"/>
                      </a:cubicBezTo>
                      <a:cubicBezTo>
                        <a:pt x="125" y="783"/>
                        <a:pt x="126" y="783"/>
                        <a:pt x="127" y="783"/>
                      </a:cubicBezTo>
                      <a:cubicBezTo>
                        <a:pt x="128" y="782"/>
                        <a:pt x="128" y="782"/>
                        <a:pt x="129" y="781"/>
                      </a:cubicBezTo>
                      <a:cubicBezTo>
                        <a:pt x="129" y="781"/>
                        <a:pt x="130" y="780"/>
                        <a:pt x="130" y="780"/>
                      </a:cubicBezTo>
                      <a:cubicBezTo>
                        <a:pt x="131" y="779"/>
                        <a:pt x="131" y="780"/>
                        <a:pt x="132" y="780"/>
                      </a:cubicBezTo>
                      <a:cubicBezTo>
                        <a:pt x="133" y="780"/>
                        <a:pt x="133" y="780"/>
                        <a:pt x="134" y="781"/>
                      </a:cubicBezTo>
                      <a:cubicBezTo>
                        <a:pt x="134" y="781"/>
                        <a:pt x="134" y="781"/>
                        <a:pt x="134" y="781"/>
                      </a:cubicBezTo>
                      <a:cubicBezTo>
                        <a:pt x="134" y="782"/>
                        <a:pt x="134" y="782"/>
                        <a:pt x="135" y="783"/>
                      </a:cubicBezTo>
                      <a:cubicBezTo>
                        <a:pt x="135" y="784"/>
                        <a:pt x="135" y="785"/>
                        <a:pt x="136" y="786"/>
                      </a:cubicBezTo>
                      <a:cubicBezTo>
                        <a:pt x="136" y="786"/>
                        <a:pt x="138" y="786"/>
                        <a:pt x="138" y="786"/>
                      </a:cubicBezTo>
                      <a:cubicBezTo>
                        <a:pt x="139" y="786"/>
                        <a:pt x="140" y="787"/>
                        <a:pt x="141" y="787"/>
                      </a:cubicBezTo>
                      <a:cubicBezTo>
                        <a:pt x="141" y="788"/>
                        <a:pt x="141" y="787"/>
                        <a:pt x="142" y="788"/>
                      </a:cubicBezTo>
                      <a:cubicBezTo>
                        <a:pt x="142" y="788"/>
                        <a:pt x="143" y="788"/>
                        <a:pt x="144" y="788"/>
                      </a:cubicBezTo>
                      <a:cubicBezTo>
                        <a:pt x="145" y="788"/>
                        <a:pt x="146" y="789"/>
                        <a:pt x="147" y="788"/>
                      </a:cubicBezTo>
                      <a:cubicBezTo>
                        <a:pt x="147" y="787"/>
                        <a:pt x="147" y="787"/>
                        <a:pt x="148" y="787"/>
                      </a:cubicBezTo>
                      <a:cubicBezTo>
                        <a:pt x="148" y="788"/>
                        <a:pt x="149" y="788"/>
                        <a:pt x="149" y="788"/>
                      </a:cubicBezTo>
                      <a:cubicBezTo>
                        <a:pt x="150" y="788"/>
                        <a:pt x="151" y="789"/>
                        <a:pt x="151" y="790"/>
                      </a:cubicBezTo>
                      <a:cubicBezTo>
                        <a:pt x="151" y="791"/>
                        <a:pt x="151" y="791"/>
                        <a:pt x="151" y="792"/>
                      </a:cubicBezTo>
                      <a:cubicBezTo>
                        <a:pt x="152" y="793"/>
                        <a:pt x="152" y="793"/>
                        <a:pt x="153" y="793"/>
                      </a:cubicBezTo>
                      <a:cubicBezTo>
                        <a:pt x="153" y="794"/>
                        <a:pt x="154" y="794"/>
                        <a:pt x="154" y="795"/>
                      </a:cubicBezTo>
                      <a:cubicBezTo>
                        <a:pt x="156" y="795"/>
                        <a:pt x="157" y="796"/>
                        <a:pt x="158" y="796"/>
                      </a:cubicBezTo>
                      <a:cubicBezTo>
                        <a:pt x="159" y="796"/>
                        <a:pt x="160" y="796"/>
                        <a:pt x="160" y="796"/>
                      </a:cubicBezTo>
                      <a:cubicBezTo>
                        <a:pt x="161" y="796"/>
                        <a:pt x="163" y="797"/>
                        <a:pt x="163" y="796"/>
                      </a:cubicBezTo>
                      <a:cubicBezTo>
                        <a:pt x="165" y="796"/>
                        <a:pt x="164" y="795"/>
                        <a:pt x="165" y="794"/>
                      </a:cubicBezTo>
                      <a:cubicBezTo>
                        <a:pt x="165" y="793"/>
                        <a:pt x="165" y="793"/>
                        <a:pt x="165" y="792"/>
                      </a:cubicBezTo>
                      <a:cubicBezTo>
                        <a:pt x="165" y="791"/>
                        <a:pt x="165" y="790"/>
                        <a:pt x="165" y="789"/>
                      </a:cubicBezTo>
                      <a:cubicBezTo>
                        <a:pt x="166" y="789"/>
                        <a:pt x="166" y="789"/>
                        <a:pt x="166" y="789"/>
                      </a:cubicBezTo>
                      <a:cubicBezTo>
                        <a:pt x="167" y="789"/>
                        <a:pt x="168" y="789"/>
                        <a:pt x="169" y="789"/>
                      </a:cubicBezTo>
                      <a:cubicBezTo>
                        <a:pt x="170" y="789"/>
                        <a:pt x="171" y="789"/>
                        <a:pt x="172" y="789"/>
                      </a:cubicBezTo>
                      <a:cubicBezTo>
                        <a:pt x="173" y="789"/>
                        <a:pt x="174" y="789"/>
                        <a:pt x="176" y="789"/>
                      </a:cubicBezTo>
                      <a:cubicBezTo>
                        <a:pt x="176" y="789"/>
                        <a:pt x="177" y="789"/>
                        <a:pt x="178" y="789"/>
                      </a:cubicBezTo>
                      <a:cubicBezTo>
                        <a:pt x="180" y="789"/>
                        <a:pt x="181" y="788"/>
                        <a:pt x="183" y="788"/>
                      </a:cubicBezTo>
                      <a:cubicBezTo>
                        <a:pt x="187" y="787"/>
                        <a:pt x="193" y="788"/>
                        <a:pt x="193" y="786"/>
                      </a:cubicBezTo>
                      <a:cubicBezTo>
                        <a:pt x="195" y="780"/>
                        <a:pt x="191" y="779"/>
                        <a:pt x="191" y="778"/>
                      </a:cubicBezTo>
                      <a:cubicBezTo>
                        <a:pt x="189" y="777"/>
                        <a:pt x="182" y="777"/>
                        <a:pt x="180" y="777"/>
                      </a:cubicBezTo>
                      <a:cubicBezTo>
                        <a:pt x="177" y="777"/>
                        <a:pt x="174" y="777"/>
                        <a:pt x="172" y="777"/>
                      </a:cubicBezTo>
                      <a:cubicBezTo>
                        <a:pt x="171" y="777"/>
                        <a:pt x="169" y="777"/>
                        <a:pt x="169" y="776"/>
                      </a:cubicBezTo>
                      <a:cubicBezTo>
                        <a:pt x="169" y="775"/>
                        <a:pt x="170" y="773"/>
                        <a:pt x="171" y="773"/>
                      </a:cubicBezTo>
                      <a:cubicBezTo>
                        <a:pt x="172" y="771"/>
                        <a:pt x="174" y="769"/>
                        <a:pt x="175" y="767"/>
                      </a:cubicBezTo>
                      <a:cubicBezTo>
                        <a:pt x="176" y="766"/>
                        <a:pt x="176" y="764"/>
                        <a:pt x="177" y="763"/>
                      </a:cubicBezTo>
                      <a:cubicBezTo>
                        <a:pt x="178" y="762"/>
                        <a:pt x="178" y="761"/>
                        <a:pt x="178" y="760"/>
                      </a:cubicBezTo>
                      <a:cubicBezTo>
                        <a:pt x="179" y="760"/>
                        <a:pt x="179" y="760"/>
                        <a:pt x="180" y="759"/>
                      </a:cubicBezTo>
                      <a:cubicBezTo>
                        <a:pt x="181" y="759"/>
                        <a:pt x="181" y="759"/>
                        <a:pt x="181" y="759"/>
                      </a:cubicBezTo>
                      <a:cubicBezTo>
                        <a:pt x="182" y="759"/>
                        <a:pt x="182" y="759"/>
                        <a:pt x="183" y="759"/>
                      </a:cubicBezTo>
                      <a:cubicBezTo>
                        <a:pt x="183" y="759"/>
                        <a:pt x="183" y="759"/>
                        <a:pt x="183" y="759"/>
                      </a:cubicBezTo>
                      <a:cubicBezTo>
                        <a:pt x="184" y="758"/>
                        <a:pt x="184" y="758"/>
                        <a:pt x="185" y="757"/>
                      </a:cubicBezTo>
                      <a:cubicBezTo>
                        <a:pt x="185" y="756"/>
                        <a:pt x="186" y="755"/>
                        <a:pt x="187" y="755"/>
                      </a:cubicBezTo>
                      <a:cubicBezTo>
                        <a:pt x="188" y="755"/>
                        <a:pt x="189" y="754"/>
                        <a:pt x="190" y="754"/>
                      </a:cubicBezTo>
                      <a:cubicBezTo>
                        <a:pt x="191" y="754"/>
                        <a:pt x="192" y="754"/>
                        <a:pt x="192" y="754"/>
                      </a:cubicBezTo>
                      <a:cubicBezTo>
                        <a:pt x="194" y="754"/>
                        <a:pt x="195" y="755"/>
                        <a:pt x="196" y="755"/>
                      </a:cubicBezTo>
                      <a:cubicBezTo>
                        <a:pt x="196" y="755"/>
                        <a:pt x="196" y="755"/>
                        <a:pt x="196" y="755"/>
                      </a:cubicBezTo>
                      <a:cubicBezTo>
                        <a:pt x="198" y="754"/>
                        <a:pt x="199" y="755"/>
                        <a:pt x="200" y="754"/>
                      </a:cubicBezTo>
                      <a:cubicBezTo>
                        <a:pt x="201" y="754"/>
                        <a:pt x="200" y="753"/>
                        <a:pt x="201" y="752"/>
                      </a:cubicBezTo>
                      <a:cubicBezTo>
                        <a:pt x="201" y="752"/>
                        <a:pt x="202" y="751"/>
                        <a:pt x="202" y="751"/>
                      </a:cubicBezTo>
                      <a:cubicBezTo>
                        <a:pt x="203" y="749"/>
                        <a:pt x="202" y="748"/>
                        <a:pt x="204" y="747"/>
                      </a:cubicBezTo>
                      <a:cubicBezTo>
                        <a:pt x="205" y="747"/>
                        <a:pt x="209" y="748"/>
                        <a:pt x="210" y="749"/>
                      </a:cubicBezTo>
                      <a:cubicBezTo>
                        <a:pt x="211" y="750"/>
                        <a:pt x="211" y="752"/>
                        <a:pt x="211" y="754"/>
                      </a:cubicBezTo>
                      <a:cubicBezTo>
                        <a:pt x="213" y="755"/>
                        <a:pt x="216" y="754"/>
                        <a:pt x="218" y="755"/>
                      </a:cubicBezTo>
                      <a:cubicBezTo>
                        <a:pt x="220" y="756"/>
                        <a:pt x="222" y="757"/>
                        <a:pt x="225" y="759"/>
                      </a:cubicBezTo>
                      <a:cubicBezTo>
                        <a:pt x="228" y="760"/>
                        <a:pt x="231" y="763"/>
                        <a:pt x="235" y="763"/>
                      </a:cubicBezTo>
                      <a:cubicBezTo>
                        <a:pt x="238" y="763"/>
                        <a:pt x="240" y="762"/>
                        <a:pt x="243" y="762"/>
                      </a:cubicBezTo>
                      <a:cubicBezTo>
                        <a:pt x="246" y="762"/>
                        <a:pt x="250" y="762"/>
                        <a:pt x="254" y="762"/>
                      </a:cubicBezTo>
                      <a:cubicBezTo>
                        <a:pt x="256" y="762"/>
                        <a:pt x="257" y="763"/>
                        <a:pt x="258" y="760"/>
                      </a:cubicBezTo>
                      <a:cubicBezTo>
                        <a:pt x="258" y="759"/>
                        <a:pt x="255" y="755"/>
                        <a:pt x="253" y="755"/>
                      </a:cubicBezTo>
                      <a:cubicBezTo>
                        <a:pt x="252" y="750"/>
                        <a:pt x="257" y="751"/>
                        <a:pt x="259" y="751"/>
                      </a:cubicBezTo>
                      <a:cubicBezTo>
                        <a:pt x="261" y="752"/>
                        <a:pt x="264" y="752"/>
                        <a:pt x="266" y="753"/>
                      </a:cubicBezTo>
                      <a:cubicBezTo>
                        <a:pt x="268" y="753"/>
                        <a:pt x="268" y="753"/>
                        <a:pt x="269" y="754"/>
                      </a:cubicBezTo>
                      <a:cubicBezTo>
                        <a:pt x="269" y="754"/>
                        <a:pt x="270" y="754"/>
                        <a:pt x="270" y="754"/>
                      </a:cubicBezTo>
                      <a:cubicBezTo>
                        <a:pt x="271" y="753"/>
                        <a:pt x="272" y="752"/>
                        <a:pt x="273" y="752"/>
                      </a:cubicBezTo>
                      <a:cubicBezTo>
                        <a:pt x="274" y="751"/>
                        <a:pt x="274" y="751"/>
                        <a:pt x="275" y="751"/>
                      </a:cubicBezTo>
                      <a:cubicBezTo>
                        <a:pt x="276" y="750"/>
                        <a:pt x="276" y="750"/>
                        <a:pt x="277" y="750"/>
                      </a:cubicBezTo>
                      <a:cubicBezTo>
                        <a:pt x="279" y="750"/>
                        <a:pt x="280" y="750"/>
                        <a:pt x="281" y="749"/>
                      </a:cubicBezTo>
                      <a:cubicBezTo>
                        <a:pt x="282" y="749"/>
                        <a:pt x="282" y="749"/>
                        <a:pt x="282" y="749"/>
                      </a:cubicBezTo>
                      <a:cubicBezTo>
                        <a:pt x="282" y="748"/>
                        <a:pt x="282" y="746"/>
                        <a:pt x="283" y="746"/>
                      </a:cubicBezTo>
                      <a:cubicBezTo>
                        <a:pt x="285" y="742"/>
                        <a:pt x="287" y="744"/>
                        <a:pt x="289" y="745"/>
                      </a:cubicBezTo>
                      <a:cubicBezTo>
                        <a:pt x="290" y="746"/>
                        <a:pt x="292" y="745"/>
                        <a:pt x="293" y="745"/>
                      </a:cubicBezTo>
                      <a:cubicBezTo>
                        <a:pt x="296" y="745"/>
                        <a:pt x="297" y="746"/>
                        <a:pt x="299" y="747"/>
                      </a:cubicBezTo>
                      <a:cubicBezTo>
                        <a:pt x="303" y="749"/>
                        <a:pt x="307" y="746"/>
                        <a:pt x="310" y="748"/>
                      </a:cubicBezTo>
                      <a:cubicBezTo>
                        <a:pt x="312" y="749"/>
                        <a:pt x="312" y="750"/>
                        <a:pt x="314" y="751"/>
                      </a:cubicBezTo>
                      <a:cubicBezTo>
                        <a:pt x="316" y="751"/>
                        <a:pt x="318" y="751"/>
                        <a:pt x="319" y="751"/>
                      </a:cubicBezTo>
                      <a:cubicBezTo>
                        <a:pt x="324" y="751"/>
                        <a:pt x="325" y="748"/>
                        <a:pt x="329" y="748"/>
                      </a:cubicBezTo>
                      <a:cubicBezTo>
                        <a:pt x="332" y="748"/>
                        <a:pt x="334" y="748"/>
                        <a:pt x="336" y="747"/>
                      </a:cubicBezTo>
                      <a:cubicBezTo>
                        <a:pt x="338" y="746"/>
                        <a:pt x="340" y="745"/>
                        <a:pt x="341" y="743"/>
                      </a:cubicBezTo>
                      <a:cubicBezTo>
                        <a:pt x="342" y="743"/>
                        <a:pt x="343" y="743"/>
                        <a:pt x="344" y="743"/>
                      </a:cubicBezTo>
                      <a:cubicBezTo>
                        <a:pt x="344" y="742"/>
                        <a:pt x="344" y="742"/>
                        <a:pt x="345" y="741"/>
                      </a:cubicBezTo>
                      <a:cubicBezTo>
                        <a:pt x="346" y="740"/>
                        <a:pt x="347" y="739"/>
                        <a:pt x="349" y="740"/>
                      </a:cubicBezTo>
                      <a:cubicBezTo>
                        <a:pt x="350" y="740"/>
                        <a:pt x="352" y="742"/>
                        <a:pt x="353" y="743"/>
                      </a:cubicBezTo>
                      <a:cubicBezTo>
                        <a:pt x="355" y="744"/>
                        <a:pt x="356" y="745"/>
                        <a:pt x="358" y="745"/>
                      </a:cubicBezTo>
                      <a:cubicBezTo>
                        <a:pt x="360" y="746"/>
                        <a:pt x="361" y="745"/>
                        <a:pt x="364" y="748"/>
                      </a:cubicBezTo>
                      <a:cubicBezTo>
                        <a:pt x="366" y="750"/>
                        <a:pt x="366" y="751"/>
                        <a:pt x="369" y="750"/>
                      </a:cubicBezTo>
                      <a:cubicBezTo>
                        <a:pt x="371" y="750"/>
                        <a:pt x="372" y="749"/>
                        <a:pt x="374" y="748"/>
                      </a:cubicBezTo>
                      <a:cubicBezTo>
                        <a:pt x="374" y="748"/>
                        <a:pt x="377" y="747"/>
                        <a:pt x="377" y="747"/>
                      </a:cubicBezTo>
                      <a:cubicBezTo>
                        <a:pt x="378" y="746"/>
                        <a:pt x="378" y="744"/>
                        <a:pt x="378" y="743"/>
                      </a:cubicBezTo>
                      <a:cubicBezTo>
                        <a:pt x="380" y="743"/>
                        <a:pt x="383" y="743"/>
                        <a:pt x="385" y="743"/>
                      </a:cubicBezTo>
                      <a:cubicBezTo>
                        <a:pt x="386" y="742"/>
                        <a:pt x="387" y="741"/>
                        <a:pt x="388" y="740"/>
                      </a:cubicBezTo>
                      <a:cubicBezTo>
                        <a:pt x="390" y="738"/>
                        <a:pt x="394" y="738"/>
                        <a:pt x="397" y="737"/>
                      </a:cubicBezTo>
                      <a:cubicBezTo>
                        <a:pt x="400" y="737"/>
                        <a:pt x="403" y="738"/>
                        <a:pt x="406" y="737"/>
                      </a:cubicBezTo>
                      <a:cubicBezTo>
                        <a:pt x="407" y="737"/>
                        <a:pt x="408" y="736"/>
                        <a:pt x="410" y="736"/>
                      </a:cubicBezTo>
                      <a:cubicBezTo>
                        <a:pt x="411" y="736"/>
                        <a:pt x="413" y="736"/>
                        <a:pt x="414" y="736"/>
                      </a:cubicBezTo>
                      <a:cubicBezTo>
                        <a:pt x="415" y="736"/>
                        <a:pt x="417" y="735"/>
                        <a:pt x="417" y="735"/>
                      </a:cubicBezTo>
                      <a:cubicBezTo>
                        <a:pt x="419" y="732"/>
                        <a:pt x="417" y="733"/>
                        <a:pt x="415" y="731"/>
                      </a:cubicBezTo>
                      <a:cubicBezTo>
                        <a:pt x="413" y="728"/>
                        <a:pt x="416" y="726"/>
                        <a:pt x="418" y="724"/>
                      </a:cubicBezTo>
                      <a:cubicBezTo>
                        <a:pt x="420" y="722"/>
                        <a:pt x="423" y="722"/>
                        <a:pt x="426" y="722"/>
                      </a:cubicBezTo>
                      <a:cubicBezTo>
                        <a:pt x="430" y="722"/>
                        <a:pt x="431" y="722"/>
                        <a:pt x="432" y="718"/>
                      </a:cubicBezTo>
                      <a:cubicBezTo>
                        <a:pt x="435" y="717"/>
                        <a:pt x="440" y="719"/>
                        <a:pt x="443" y="717"/>
                      </a:cubicBezTo>
                      <a:cubicBezTo>
                        <a:pt x="445" y="716"/>
                        <a:pt x="446" y="713"/>
                        <a:pt x="447" y="712"/>
                      </a:cubicBezTo>
                      <a:cubicBezTo>
                        <a:pt x="448" y="711"/>
                        <a:pt x="451" y="709"/>
                        <a:pt x="451" y="708"/>
                      </a:cubicBezTo>
                      <a:cubicBezTo>
                        <a:pt x="450" y="707"/>
                        <a:pt x="448" y="707"/>
                        <a:pt x="448" y="706"/>
                      </a:cubicBezTo>
                      <a:cubicBezTo>
                        <a:pt x="446" y="705"/>
                        <a:pt x="444" y="704"/>
                        <a:pt x="442" y="703"/>
                      </a:cubicBezTo>
                      <a:cubicBezTo>
                        <a:pt x="439" y="702"/>
                        <a:pt x="433" y="703"/>
                        <a:pt x="433" y="700"/>
                      </a:cubicBezTo>
                      <a:cubicBezTo>
                        <a:pt x="433" y="698"/>
                        <a:pt x="437" y="697"/>
                        <a:pt x="436" y="694"/>
                      </a:cubicBezTo>
                      <a:cubicBezTo>
                        <a:pt x="434" y="692"/>
                        <a:pt x="424" y="694"/>
                        <a:pt x="422" y="694"/>
                      </a:cubicBezTo>
                      <a:cubicBezTo>
                        <a:pt x="418" y="695"/>
                        <a:pt x="417" y="695"/>
                        <a:pt x="413" y="694"/>
                      </a:cubicBezTo>
                      <a:cubicBezTo>
                        <a:pt x="412" y="693"/>
                        <a:pt x="410" y="692"/>
                        <a:pt x="408" y="691"/>
                      </a:cubicBezTo>
                      <a:cubicBezTo>
                        <a:pt x="405" y="690"/>
                        <a:pt x="403" y="693"/>
                        <a:pt x="401" y="693"/>
                      </a:cubicBezTo>
                      <a:cubicBezTo>
                        <a:pt x="399" y="693"/>
                        <a:pt x="397" y="690"/>
                        <a:pt x="395" y="690"/>
                      </a:cubicBezTo>
                      <a:cubicBezTo>
                        <a:pt x="391" y="689"/>
                        <a:pt x="387" y="690"/>
                        <a:pt x="383" y="690"/>
                      </a:cubicBezTo>
                      <a:cubicBezTo>
                        <a:pt x="381" y="689"/>
                        <a:pt x="378" y="689"/>
                        <a:pt x="375" y="688"/>
                      </a:cubicBezTo>
                      <a:cubicBezTo>
                        <a:pt x="373" y="688"/>
                        <a:pt x="371" y="687"/>
                        <a:pt x="370" y="685"/>
                      </a:cubicBezTo>
                      <a:cubicBezTo>
                        <a:pt x="375" y="684"/>
                        <a:pt x="381" y="685"/>
                        <a:pt x="385" y="685"/>
                      </a:cubicBezTo>
                      <a:cubicBezTo>
                        <a:pt x="391" y="685"/>
                        <a:pt x="399" y="687"/>
                        <a:pt x="403" y="682"/>
                      </a:cubicBezTo>
                      <a:cubicBezTo>
                        <a:pt x="404" y="681"/>
                        <a:pt x="405" y="679"/>
                        <a:pt x="406" y="677"/>
                      </a:cubicBezTo>
                      <a:cubicBezTo>
                        <a:pt x="406" y="676"/>
                        <a:pt x="406" y="675"/>
                        <a:pt x="407" y="674"/>
                      </a:cubicBezTo>
                      <a:cubicBezTo>
                        <a:pt x="409" y="672"/>
                        <a:pt x="412" y="674"/>
                        <a:pt x="413" y="672"/>
                      </a:cubicBezTo>
                      <a:cubicBezTo>
                        <a:pt x="414" y="669"/>
                        <a:pt x="412" y="665"/>
                        <a:pt x="410" y="664"/>
                      </a:cubicBezTo>
                      <a:cubicBezTo>
                        <a:pt x="408" y="663"/>
                        <a:pt x="405" y="663"/>
                        <a:pt x="403" y="664"/>
                      </a:cubicBezTo>
                      <a:cubicBezTo>
                        <a:pt x="403" y="660"/>
                        <a:pt x="407" y="661"/>
                        <a:pt x="410" y="661"/>
                      </a:cubicBezTo>
                      <a:cubicBezTo>
                        <a:pt x="411" y="660"/>
                        <a:pt x="413" y="660"/>
                        <a:pt x="414" y="660"/>
                      </a:cubicBezTo>
                      <a:cubicBezTo>
                        <a:pt x="417" y="660"/>
                        <a:pt x="415" y="661"/>
                        <a:pt x="417" y="661"/>
                      </a:cubicBezTo>
                      <a:cubicBezTo>
                        <a:pt x="419" y="662"/>
                        <a:pt x="420" y="662"/>
                        <a:pt x="422" y="661"/>
                      </a:cubicBezTo>
                      <a:cubicBezTo>
                        <a:pt x="423" y="661"/>
                        <a:pt x="424" y="659"/>
                        <a:pt x="425" y="658"/>
                      </a:cubicBezTo>
                      <a:cubicBezTo>
                        <a:pt x="426" y="657"/>
                        <a:pt x="426" y="657"/>
                        <a:pt x="427" y="656"/>
                      </a:cubicBezTo>
                      <a:cubicBezTo>
                        <a:pt x="427" y="655"/>
                        <a:pt x="429" y="655"/>
                        <a:pt x="429" y="655"/>
                      </a:cubicBezTo>
                      <a:cubicBezTo>
                        <a:pt x="431" y="654"/>
                        <a:pt x="433" y="651"/>
                        <a:pt x="434" y="649"/>
                      </a:cubicBezTo>
                      <a:cubicBezTo>
                        <a:pt x="434" y="648"/>
                        <a:pt x="433" y="644"/>
                        <a:pt x="432" y="644"/>
                      </a:cubicBezTo>
                      <a:cubicBezTo>
                        <a:pt x="433" y="640"/>
                        <a:pt x="435" y="640"/>
                        <a:pt x="439" y="639"/>
                      </a:cubicBezTo>
                      <a:cubicBezTo>
                        <a:pt x="442" y="639"/>
                        <a:pt x="443" y="638"/>
                        <a:pt x="444" y="635"/>
                      </a:cubicBezTo>
                      <a:cubicBezTo>
                        <a:pt x="445" y="631"/>
                        <a:pt x="447" y="627"/>
                        <a:pt x="447" y="622"/>
                      </a:cubicBezTo>
                      <a:cubicBezTo>
                        <a:pt x="448" y="620"/>
                        <a:pt x="448" y="619"/>
                        <a:pt x="449" y="617"/>
                      </a:cubicBezTo>
                      <a:cubicBezTo>
                        <a:pt x="450" y="614"/>
                        <a:pt x="451" y="613"/>
                        <a:pt x="451" y="611"/>
                      </a:cubicBezTo>
                      <a:cubicBezTo>
                        <a:pt x="451" y="609"/>
                        <a:pt x="452" y="607"/>
                        <a:pt x="452" y="604"/>
                      </a:cubicBezTo>
                      <a:cubicBezTo>
                        <a:pt x="452" y="601"/>
                        <a:pt x="453" y="599"/>
                        <a:pt x="453" y="596"/>
                      </a:cubicBezTo>
                      <a:cubicBezTo>
                        <a:pt x="454" y="592"/>
                        <a:pt x="453" y="587"/>
                        <a:pt x="453" y="583"/>
                      </a:cubicBezTo>
                      <a:cubicBezTo>
                        <a:pt x="453" y="579"/>
                        <a:pt x="455" y="572"/>
                        <a:pt x="452" y="569"/>
                      </a:cubicBezTo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id="{BA64FB26-FC4F-8EC5-AC75-2E9914BBA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030" y="4124910"/>
                  <a:ext cx="21710" cy="33400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22" y="1"/>
                    </a:cxn>
                    <a:cxn ang="0">
                      <a:pos x="17" y="10"/>
                    </a:cxn>
                    <a:cxn ang="0">
                      <a:pos x="12" y="15"/>
                    </a:cxn>
                    <a:cxn ang="0">
                      <a:pos x="10" y="19"/>
                    </a:cxn>
                    <a:cxn ang="0">
                      <a:pos x="10" y="23"/>
                    </a:cxn>
                    <a:cxn ang="0">
                      <a:pos x="6" y="32"/>
                    </a:cxn>
                    <a:cxn ang="0">
                      <a:pos x="5" y="34"/>
                    </a:cxn>
                    <a:cxn ang="0">
                      <a:pos x="2" y="32"/>
                    </a:cxn>
                    <a:cxn ang="0">
                      <a:pos x="1" y="25"/>
                    </a:cxn>
                    <a:cxn ang="0">
                      <a:pos x="1" y="21"/>
                    </a:cxn>
                    <a:cxn ang="0">
                      <a:pos x="3" y="19"/>
                    </a:cxn>
                    <a:cxn ang="0">
                      <a:pos x="9" y="15"/>
                    </a:cxn>
                    <a:cxn ang="0">
                      <a:pos x="3" y="14"/>
                    </a:cxn>
                    <a:cxn ang="0">
                      <a:pos x="5" y="13"/>
                    </a:cxn>
                    <a:cxn ang="0">
                      <a:pos x="6" y="9"/>
                    </a:cxn>
                    <a:cxn ang="0">
                      <a:pos x="10" y="5"/>
                    </a:cxn>
                    <a:cxn ang="0">
                      <a:pos x="18" y="0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2" h="34">
                      <a:moveTo>
                        <a:pt x="18" y="2"/>
                      </a:moveTo>
                      <a:cubicBezTo>
                        <a:pt x="19" y="1"/>
                        <a:pt x="21" y="1"/>
                        <a:pt x="22" y="1"/>
                      </a:cubicBezTo>
                      <a:cubicBezTo>
                        <a:pt x="22" y="4"/>
                        <a:pt x="19" y="7"/>
                        <a:pt x="17" y="10"/>
                      </a:cubicBezTo>
                      <a:cubicBezTo>
                        <a:pt x="16" y="11"/>
                        <a:pt x="14" y="13"/>
                        <a:pt x="12" y="15"/>
                      </a:cubicBezTo>
                      <a:cubicBezTo>
                        <a:pt x="12" y="16"/>
                        <a:pt x="11" y="17"/>
                        <a:pt x="10" y="19"/>
                      </a:cubicBezTo>
                      <a:cubicBezTo>
                        <a:pt x="10" y="20"/>
                        <a:pt x="10" y="21"/>
                        <a:pt x="10" y="23"/>
                      </a:cubicBezTo>
                      <a:cubicBezTo>
                        <a:pt x="10" y="26"/>
                        <a:pt x="8" y="29"/>
                        <a:pt x="6" y="32"/>
                      </a:cubicBezTo>
                      <a:cubicBezTo>
                        <a:pt x="6" y="32"/>
                        <a:pt x="6" y="33"/>
                        <a:pt x="5" y="34"/>
                      </a:cubicBezTo>
                      <a:cubicBezTo>
                        <a:pt x="4" y="34"/>
                        <a:pt x="3" y="32"/>
                        <a:pt x="2" y="32"/>
                      </a:cubicBezTo>
                      <a:cubicBezTo>
                        <a:pt x="1" y="29"/>
                        <a:pt x="2" y="27"/>
                        <a:pt x="1" y="25"/>
                      </a:cubicBezTo>
                      <a:cubicBezTo>
                        <a:pt x="1" y="23"/>
                        <a:pt x="0" y="23"/>
                        <a:pt x="1" y="21"/>
                      </a:cubicBezTo>
                      <a:cubicBezTo>
                        <a:pt x="1" y="20"/>
                        <a:pt x="2" y="19"/>
                        <a:pt x="3" y="19"/>
                      </a:cubicBezTo>
                      <a:cubicBezTo>
                        <a:pt x="5" y="17"/>
                        <a:pt x="8" y="17"/>
                        <a:pt x="9" y="15"/>
                      </a:cubicBezTo>
                      <a:cubicBezTo>
                        <a:pt x="8" y="13"/>
                        <a:pt x="2" y="18"/>
                        <a:pt x="3" y="14"/>
                      </a:cubicBezTo>
                      <a:cubicBezTo>
                        <a:pt x="3" y="14"/>
                        <a:pt x="4" y="13"/>
                        <a:pt x="5" y="13"/>
                      </a:cubicBezTo>
                      <a:cubicBezTo>
                        <a:pt x="5" y="12"/>
                        <a:pt x="5" y="10"/>
                        <a:pt x="6" y="9"/>
                      </a:cubicBezTo>
                      <a:cubicBezTo>
                        <a:pt x="7" y="7"/>
                        <a:pt x="8" y="7"/>
                        <a:pt x="10" y="5"/>
                      </a:cubicBezTo>
                      <a:cubicBezTo>
                        <a:pt x="13" y="4"/>
                        <a:pt x="15" y="0"/>
                        <a:pt x="18" y="0"/>
                      </a:cubicBez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7" name="Freeform 66">
                  <a:extLst>
                    <a:ext uri="{FF2B5EF4-FFF2-40B4-BE49-F238E27FC236}">
                      <a16:creationId xmlns:a16="http://schemas.microsoft.com/office/drawing/2014/main" id="{9970B97F-5F6D-58BF-0143-7096A576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5266" y="4161650"/>
                  <a:ext cx="19206" cy="31730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0" y="5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4" y="20"/>
                    </a:cxn>
                    <a:cxn ang="0">
                      <a:pos x="6" y="26"/>
                    </a:cxn>
                    <a:cxn ang="0">
                      <a:pos x="13" y="30"/>
                    </a:cxn>
                    <a:cxn ang="0">
                      <a:pos x="16" y="31"/>
                    </a:cxn>
                    <a:cxn ang="0">
                      <a:pos x="19" y="25"/>
                    </a:cxn>
                    <a:cxn ang="0">
                      <a:pos x="13" y="19"/>
                    </a:cxn>
                    <a:cxn ang="0">
                      <a:pos x="15" y="16"/>
                    </a:cxn>
                    <a:cxn ang="0">
                      <a:pos x="16" y="13"/>
                    </a:cxn>
                    <a:cxn ang="0">
                      <a:pos x="16" y="11"/>
                    </a:cxn>
                    <a:cxn ang="0">
                      <a:pos x="16" y="9"/>
                    </a:cxn>
                    <a:cxn ang="0">
                      <a:pos x="13" y="7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20" h="32">
                      <a:moveTo>
                        <a:pt x="13" y="5"/>
                      </a:moveTo>
                      <a:cubicBezTo>
                        <a:pt x="11" y="1"/>
                        <a:pt x="2" y="0"/>
                        <a:pt x="0" y="5"/>
                      </a:cubicBezTo>
                      <a:cubicBezTo>
                        <a:pt x="0" y="8"/>
                        <a:pt x="1" y="11"/>
                        <a:pt x="2" y="14"/>
                      </a:cubicBezTo>
                      <a:cubicBezTo>
                        <a:pt x="3" y="15"/>
                        <a:pt x="4" y="16"/>
                        <a:pt x="4" y="17"/>
                      </a:cubicBezTo>
                      <a:cubicBezTo>
                        <a:pt x="4" y="18"/>
                        <a:pt x="4" y="19"/>
                        <a:pt x="4" y="20"/>
                      </a:cubicBezTo>
                      <a:cubicBezTo>
                        <a:pt x="4" y="22"/>
                        <a:pt x="4" y="24"/>
                        <a:pt x="6" y="26"/>
                      </a:cubicBezTo>
                      <a:cubicBezTo>
                        <a:pt x="8" y="28"/>
                        <a:pt x="10" y="29"/>
                        <a:pt x="13" y="30"/>
                      </a:cubicBezTo>
                      <a:cubicBezTo>
                        <a:pt x="14" y="30"/>
                        <a:pt x="15" y="31"/>
                        <a:pt x="16" y="31"/>
                      </a:cubicBezTo>
                      <a:cubicBezTo>
                        <a:pt x="20" y="32"/>
                        <a:pt x="19" y="27"/>
                        <a:pt x="19" y="25"/>
                      </a:cubicBezTo>
                      <a:cubicBezTo>
                        <a:pt x="19" y="21"/>
                        <a:pt x="16" y="19"/>
                        <a:pt x="13" y="19"/>
                      </a:cubicBezTo>
                      <a:cubicBezTo>
                        <a:pt x="15" y="20"/>
                        <a:pt x="15" y="18"/>
                        <a:pt x="15" y="16"/>
                      </a:cubicBezTo>
                      <a:cubicBezTo>
                        <a:pt x="16" y="15"/>
                        <a:pt x="16" y="14"/>
                        <a:pt x="16" y="13"/>
                      </a:cubicBezTo>
                      <a:cubicBezTo>
                        <a:pt x="16" y="13"/>
                        <a:pt x="16" y="12"/>
                        <a:pt x="16" y="11"/>
                      </a:cubicBezTo>
                      <a:cubicBezTo>
                        <a:pt x="16" y="11"/>
                        <a:pt x="16" y="10"/>
                        <a:pt x="16" y="9"/>
                      </a:cubicBezTo>
                      <a:cubicBezTo>
                        <a:pt x="15" y="7"/>
                        <a:pt x="14" y="8"/>
                        <a:pt x="13" y="7"/>
                      </a:cubicBezTo>
                      <a:lnTo>
                        <a:pt x="13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8" name="Freeform 67">
                  <a:extLst>
                    <a:ext uri="{FF2B5EF4-FFF2-40B4-BE49-F238E27FC236}">
                      <a16:creationId xmlns:a16="http://schemas.microsoft.com/office/drawing/2014/main" id="{5373DB69-BD0C-C334-54D0-C4908DECF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9320" y="4143280"/>
                  <a:ext cx="24216" cy="34236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7" y="1"/>
                    </a:cxn>
                    <a:cxn ang="0">
                      <a:pos x="12" y="4"/>
                    </a:cxn>
                    <a:cxn ang="0">
                      <a:pos x="12" y="6"/>
                    </a:cxn>
                    <a:cxn ang="0">
                      <a:pos x="11" y="7"/>
                    </a:cxn>
                    <a:cxn ang="0">
                      <a:pos x="10" y="10"/>
                    </a:cxn>
                    <a:cxn ang="0">
                      <a:pos x="6" y="6"/>
                    </a:cxn>
                    <a:cxn ang="0">
                      <a:pos x="4" y="11"/>
                    </a:cxn>
                    <a:cxn ang="0">
                      <a:pos x="3" y="12"/>
                    </a:cxn>
                    <a:cxn ang="0">
                      <a:pos x="1" y="13"/>
                    </a:cxn>
                    <a:cxn ang="0">
                      <a:pos x="1" y="19"/>
                    </a:cxn>
                    <a:cxn ang="0">
                      <a:pos x="0" y="22"/>
                    </a:cxn>
                    <a:cxn ang="0">
                      <a:pos x="3" y="24"/>
                    </a:cxn>
                    <a:cxn ang="0">
                      <a:pos x="4" y="21"/>
                    </a:cxn>
                    <a:cxn ang="0">
                      <a:pos x="6" y="19"/>
                    </a:cxn>
                    <a:cxn ang="0">
                      <a:pos x="7" y="18"/>
                    </a:cxn>
                    <a:cxn ang="0">
                      <a:pos x="10" y="17"/>
                    </a:cxn>
                    <a:cxn ang="0">
                      <a:pos x="15" y="14"/>
                    </a:cxn>
                    <a:cxn ang="0">
                      <a:pos x="11" y="19"/>
                    </a:cxn>
                    <a:cxn ang="0">
                      <a:pos x="8" y="21"/>
                    </a:cxn>
                    <a:cxn ang="0">
                      <a:pos x="11" y="24"/>
                    </a:cxn>
                    <a:cxn ang="0">
                      <a:pos x="9" y="27"/>
                    </a:cxn>
                    <a:cxn ang="0">
                      <a:pos x="11" y="31"/>
                    </a:cxn>
                    <a:cxn ang="0">
                      <a:pos x="10" y="34"/>
                    </a:cxn>
                    <a:cxn ang="0">
                      <a:pos x="15" y="30"/>
                    </a:cxn>
                    <a:cxn ang="0">
                      <a:pos x="22" y="30"/>
                    </a:cxn>
                    <a:cxn ang="0">
                      <a:pos x="24" y="26"/>
                    </a:cxn>
                    <a:cxn ang="0">
                      <a:pos x="21" y="16"/>
                    </a:cxn>
                    <a:cxn ang="0">
                      <a:pos x="19" y="16"/>
                    </a:cxn>
                    <a:cxn ang="0">
                      <a:pos x="19" y="14"/>
                    </a:cxn>
                    <a:cxn ang="0">
                      <a:pos x="19" y="9"/>
                    </a:cxn>
                    <a:cxn ang="0">
                      <a:pos x="18" y="2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5" h="35">
                      <a:moveTo>
                        <a:pt x="18" y="0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2"/>
                        <a:pt x="13" y="1"/>
                        <a:pt x="12" y="4"/>
                      </a:cubicBezTo>
                      <a:cubicBezTo>
                        <a:pt x="12" y="5"/>
                        <a:pt x="12" y="5"/>
                        <a:pt x="12" y="6"/>
                      </a:cubicBezTo>
                      <a:cubicBezTo>
                        <a:pt x="12" y="6"/>
                        <a:pt x="11" y="6"/>
                        <a:pt x="11" y="7"/>
                      </a:cubicBezTo>
                      <a:cubicBezTo>
                        <a:pt x="10" y="8"/>
                        <a:pt x="10" y="9"/>
                        <a:pt x="10" y="10"/>
                      </a:cubicBezTo>
                      <a:cubicBezTo>
                        <a:pt x="9" y="9"/>
                        <a:pt x="8" y="5"/>
                        <a:pt x="6" y="6"/>
                      </a:cubicBezTo>
                      <a:cubicBezTo>
                        <a:pt x="5" y="6"/>
                        <a:pt x="5" y="10"/>
                        <a:pt x="4" y="11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2" y="13"/>
                        <a:pt x="1" y="12"/>
                        <a:pt x="1" y="13"/>
                      </a:cubicBezTo>
                      <a:cubicBezTo>
                        <a:pt x="0" y="15"/>
                        <a:pt x="1" y="17"/>
                        <a:pt x="1" y="19"/>
                      </a:cubicBezTo>
                      <a:cubicBezTo>
                        <a:pt x="1" y="20"/>
                        <a:pt x="0" y="21"/>
                        <a:pt x="0" y="22"/>
                      </a:cubicBezTo>
                      <a:cubicBezTo>
                        <a:pt x="0" y="24"/>
                        <a:pt x="2" y="25"/>
                        <a:pt x="3" y="24"/>
                      </a:cubicBezTo>
                      <a:cubicBezTo>
                        <a:pt x="5" y="23"/>
                        <a:pt x="4" y="23"/>
                        <a:pt x="4" y="21"/>
                      </a:cubicBezTo>
                      <a:cubicBezTo>
                        <a:pt x="5" y="20"/>
                        <a:pt x="5" y="20"/>
                        <a:pt x="6" y="19"/>
                      </a:cubicBezTo>
                      <a:cubicBezTo>
                        <a:pt x="6" y="19"/>
                        <a:pt x="6" y="18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6"/>
                        <a:pt x="13" y="15"/>
                        <a:pt x="15" y="14"/>
                      </a:cubicBezTo>
                      <a:cubicBezTo>
                        <a:pt x="15" y="17"/>
                        <a:pt x="12" y="18"/>
                        <a:pt x="11" y="19"/>
                      </a:cubicBezTo>
                      <a:cubicBezTo>
                        <a:pt x="10" y="20"/>
                        <a:pt x="9" y="21"/>
                        <a:pt x="8" y="21"/>
                      </a:cubicBezTo>
                      <a:cubicBezTo>
                        <a:pt x="9" y="22"/>
                        <a:pt x="10" y="23"/>
                        <a:pt x="11" y="24"/>
                      </a:cubicBezTo>
                      <a:cubicBezTo>
                        <a:pt x="11" y="25"/>
                        <a:pt x="9" y="26"/>
                        <a:pt x="9" y="27"/>
                      </a:cubicBezTo>
                      <a:cubicBezTo>
                        <a:pt x="8" y="29"/>
                        <a:pt x="11" y="29"/>
                        <a:pt x="11" y="31"/>
                      </a:cubicBezTo>
                      <a:cubicBezTo>
                        <a:pt x="10" y="32"/>
                        <a:pt x="10" y="33"/>
                        <a:pt x="10" y="34"/>
                      </a:cubicBezTo>
                      <a:cubicBezTo>
                        <a:pt x="14" y="35"/>
                        <a:pt x="15" y="33"/>
                        <a:pt x="15" y="30"/>
                      </a:cubicBezTo>
                      <a:cubicBezTo>
                        <a:pt x="16" y="32"/>
                        <a:pt x="20" y="31"/>
                        <a:pt x="22" y="30"/>
                      </a:cubicBezTo>
                      <a:cubicBezTo>
                        <a:pt x="23" y="29"/>
                        <a:pt x="24" y="27"/>
                        <a:pt x="24" y="26"/>
                      </a:cubicBezTo>
                      <a:cubicBezTo>
                        <a:pt x="25" y="23"/>
                        <a:pt x="23" y="18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19" y="12"/>
                        <a:pt x="19" y="11"/>
                        <a:pt x="19" y="9"/>
                      </a:cubicBezTo>
                      <a:cubicBezTo>
                        <a:pt x="19" y="7"/>
                        <a:pt x="20" y="2"/>
                        <a:pt x="18" y="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9" name="Freeform 68">
                  <a:extLst>
                    <a:ext uri="{FF2B5EF4-FFF2-40B4-BE49-F238E27FC236}">
                      <a16:creationId xmlns:a16="http://schemas.microsoft.com/office/drawing/2014/main" id="{035CB0B5-69CB-8D94-5CCA-CF6E5DE85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9340" y="4123240"/>
                  <a:ext cx="7515" cy="1252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0" y="10"/>
                    </a:cxn>
                    <a:cxn ang="0">
                      <a:pos x="1" y="12"/>
                    </a:cxn>
                    <a:cxn ang="0">
                      <a:pos x="3" y="12"/>
                    </a:cxn>
                    <a:cxn ang="0">
                      <a:pos x="6" y="6"/>
                    </a:cxn>
                    <a:cxn ang="0">
                      <a:pos x="8" y="3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5" y="0"/>
                        <a:pt x="3" y="3"/>
                        <a:pt x="2" y="4"/>
                      </a:cubicBezTo>
                      <a:cubicBezTo>
                        <a:pt x="0" y="6"/>
                        <a:pt x="0" y="8"/>
                        <a:pt x="0" y="10"/>
                      </a:cubicBezTo>
                      <a:cubicBezTo>
                        <a:pt x="1" y="11"/>
                        <a:pt x="0" y="12"/>
                        <a:pt x="1" y="12"/>
                      </a:cubicBezTo>
                      <a:cubicBezTo>
                        <a:pt x="1" y="13"/>
                        <a:pt x="3" y="12"/>
                        <a:pt x="3" y="12"/>
                      </a:cubicBezTo>
                      <a:cubicBezTo>
                        <a:pt x="5" y="11"/>
                        <a:pt x="5" y="8"/>
                        <a:pt x="6" y="6"/>
                      </a:cubicBezTo>
                      <a:cubicBezTo>
                        <a:pt x="7" y="5"/>
                        <a:pt x="8" y="4"/>
                        <a:pt x="8" y="3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0" name="Freeform 69">
                  <a:extLst>
                    <a:ext uri="{FF2B5EF4-FFF2-40B4-BE49-F238E27FC236}">
                      <a16:creationId xmlns:a16="http://schemas.microsoft.com/office/drawing/2014/main" id="{10AD7854-FEC0-097A-AC9C-4695BEBED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434" y="4071469"/>
                  <a:ext cx="30896" cy="2087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0" y="7"/>
                    </a:cxn>
                    <a:cxn ang="0">
                      <a:pos x="19" y="9"/>
                    </a:cxn>
                    <a:cxn ang="0">
                      <a:pos x="16" y="10"/>
                    </a:cxn>
                    <a:cxn ang="0">
                      <a:pos x="15" y="12"/>
                    </a:cxn>
                    <a:cxn ang="0">
                      <a:pos x="13" y="13"/>
                    </a:cxn>
                    <a:cxn ang="0">
                      <a:pos x="9" y="15"/>
                    </a:cxn>
                    <a:cxn ang="0">
                      <a:pos x="4" y="15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5" y="18"/>
                    </a:cxn>
                    <a:cxn ang="0">
                      <a:pos x="10" y="18"/>
                    </a:cxn>
                    <a:cxn ang="0">
                      <a:pos x="14" y="15"/>
                    </a:cxn>
                    <a:cxn ang="0">
                      <a:pos x="15" y="12"/>
                    </a:cxn>
                    <a:cxn ang="0">
                      <a:pos x="21" y="11"/>
                    </a:cxn>
                    <a:cxn ang="0">
                      <a:pos x="23" y="10"/>
                    </a:cxn>
                    <a:cxn ang="0">
                      <a:pos x="28" y="6"/>
                    </a:cxn>
                    <a:cxn ang="0">
                      <a:pos x="31" y="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1" h="22">
                      <a:moveTo>
                        <a:pt x="27" y="0"/>
                      </a:moveTo>
                      <a:cubicBezTo>
                        <a:pt x="24" y="2"/>
                        <a:pt x="21" y="4"/>
                        <a:pt x="20" y="7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8" y="11"/>
                        <a:pt x="17" y="9"/>
                        <a:pt x="16" y="10"/>
                      </a:cubicBezTo>
                      <a:cubicBezTo>
                        <a:pt x="14" y="11"/>
                        <a:pt x="15" y="11"/>
                        <a:pt x="15" y="12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2" y="13"/>
                        <a:pt x="8" y="14"/>
                        <a:pt x="9" y="15"/>
                      </a:cubicBezTo>
                      <a:cubicBezTo>
                        <a:pt x="7" y="16"/>
                        <a:pt x="6" y="15"/>
                        <a:pt x="4" y="15"/>
                      </a:cubicBezTo>
                      <a:cubicBezTo>
                        <a:pt x="2" y="15"/>
                        <a:pt x="1" y="16"/>
                        <a:pt x="0" y="19"/>
                      </a:cubicBezTo>
                      <a:cubicBezTo>
                        <a:pt x="0" y="21"/>
                        <a:pt x="1" y="21"/>
                        <a:pt x="3" y="22"/>
                      </a:cubicBezTo>
                      <a:cubicBezTo>
                        <a:pt x="6" y="22"/>
                        <a:pt x="4" y="20"/>
                        <a:pt x="5" y="18"/>
                      </a:cubicBezTo>
                      <a:cubicBezTo>
                        <a:pt x="8" y="20"/>
                        <a:pt x="7" y="19"/>
                        <a:pt x="10" y="18"/>
                      </a:cubicBezTo>
                      <a:cubicBezTo>
                        <a:pt x="12" y="18"/>
                        <a:pt x="14" y="18"/>
                        <a:pt x="14" y="15"/>
                      </a:cubicBezTo>
                      <a:cubicBezTo>
                        <a:pt x="14" y="13"/>
                        <a:pt x="15" y="13"/>
                        <a:pt x="15" y="12"/>
                      </a:cubicBezTo>
                      <a:cubicBezTo>
                        <a:pt x="17" y="11"/>
                        <a:pt x="19" y="11"/>
                        <a:pt x="21" y="11"/>
                      </a:cubicBezTo>
                      <a:cubicBezTo>
                        <a:pt x="22" y="11"/>
                        <a:pt x="22" y="11"/>
                        <a:pt x="23" y="10"/>
                      </a:cubicBezTo>
                      <a:cubicBezTo>
                        <a:pt x="25" y="9"/>
                        <a:pt x="27" y="8"/>
                        <a:pt x="28" y="6"/>
                      </a:cubicBezTo>
                      <a:cubicBezTo>
                        <a:pt x="29" y="5"/>
                        <a:pt x="30" y="2"/>
                        <a:pt x="31" y="1"/>
                      </a:cubicBezTo>
                      <a:cubicBezTo>
                        <a:pt x="30" y="0"/>
                        <a:pt x="28" y="0"/>
                        <a:pt x="27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1" name="Freeform 70">
                  <a:extLst>
                    <a:ext uri="{FF2B5EF4-FFF2-40B4-BE49-F238E27FC236}">
                      <a16:creationId xmlns:a16="http://schemas.microsoft.com/office/drawing/2014/main" id="{1B6D5049-6ABC-F399-D23F-BE00D0BB8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020" y="4046419"/>
                  <a:ext cx="4175" cy="5010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5"/>
                    </a:cxn>
                    <a:cxn ang="0">
                      <a:pos x="2" y="1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" h="5">
                      <a:moveTo>
                        <a:pt x="3" y="2"/>
                      </a:moveTo>
                      <a:cubicBezTo>
                        <a:pt x="4" y="4"/>
                        <a:pt x="2" y="5"/>
                        <a:pt x="0" y="5"/>
                      </a:cubicBezTo>
                      <a:cubicBezTo>
                        <a:pt x="0" y="4"/>
                        <a:pt x="0" y="0"/>
                        <a:pt x="2" y="1"/>
                      </a:cubicBezTo>
                      <a:cubicBezTo>
                        <a:pt x="2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2" name="Freeform 71">
                  <a:extLst>
                    <a:ext uri="{FF2B5EF4-FFF2-40B4-BE49-F238E27FC236}">
                      <a16:creationId xmlns:a16="http://schemas.microsoft.com/office/drawing/2014/main" id="{B28F9D9D-897B-1A2F-1FB3-52C31E5C8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539" y="4036399"/>
                  <a:ext cx="11690" cy="14195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0" y="0"/>
                    </a:cxn>
                    <a:cxn ang="0">
                      <a:pos x="7" y="3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4" y="12"/>
                    </a:cxn>
                    <a:cxn ang="0">
                      <a:pos x="4" y="9"/>
                    </a:cxn>
                    <a:cxn ang="0">
                      <a:pos x="8" y="7"/>
                    </a:cxn>
                    <a:cxn ang="0">
                      <a:pos x="11" y="4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12" h="14">
                      <a:moveTo>
                        <a:pt x="12" y="5"/>
                      </a:moveTo>
                      <a:cubicBezTo>
                        <a:pt x="12" y="3"/>
                        <a:pt x="12" y="1"/>
                        <a:pt x="10" y="0"/>
                      </a:cubicBezTo>
                      <a:cubicBezTo>
                        <a:pt x="7" y="0"/>
                        <a:pt x="8" y="2"/>
                        <a:pt x="7" y="3"/>
                      </a:cubicBezTo>
                      <a:cubicBezTo>
                        <a:pt x="6" y="6"/>
                        <a:pt x="2" y="6"/>
                        <a:pt x="1" y="9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1" y="14"/>
                        <a:pt x="4" y="14"/>
                        <a:pt x="4" y="12"/>
                      </a:cubicBezTo>
                      <a:cubicBezTo>
                        <a:pt x="4" y="11"/>
                        <a:pt x="3" y="10"/>
                        <a:pt x="4" y="9"/>
                      </a:cubicBezTo>
                      <a:cubicBezTo>
                        <a:pt x="4" y="8"/>
                        <a:pt x="7" y="7"/>
                        <a:pt x="8" y="7"/>
                      </a:cubicBezTo>
                      <a:cubicBezTo>
                        <a:pt x="9" y="6"/>
                        <a:pt x="11" y="6"/>
                        <a:pt x="11" y="4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3" name="Freeform 72">
                  <a:extLst>
                    <a:ext uri="{FF2B5EF4-FFF2-40B4-BE49-F238E27FC236}">
                      <a16:creationId xmlns:a16="http://schemas.microsoft.com/office/drawing/2014/main" id="{AD1886C8-2580-8BBC-85F0-FD75BB7BB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9199" y="4057274"/>
                  <a:ext cx="3340" cy="334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1"/>
                        <a:pt x="0" y="1"/>
                        <a:pt x="0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4" name="Freeform 73">
                  <a:extLst>
                    <a:ext uri="{FF2B5EF4-FFF2-40B4-BE49-F238E27FC236}">
                      <a16:creationId xmlns:a16="http://schemas.microsoft.com/office/drawing/2014/main" id="{6213B5B0-2C93-4E07-A0FF-341AFDE0A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5044" y="3972103"/>
                  <a:ext cx="22546" cy="63461"/>
                </a:xfrm>
                <a:custGeom>
                  <a:avLst/>
                  <a:gdLst/>
                  <a:ahLst/>
                  <a:cxnLst>
                    <a:cxn ang="0">
                      <a:pos x="7" y="61"/>
                    </a:cxn>
                    <a:cxn ang="0">
                      <a:pos x="12" y="62"/>
                    </a:cxn>
                    <a:cxn ang="0">
                      <a:pos x="12" y="65"/>
                    </a:cxn>
                    <a:cxn ang="0">
                      <a:pos x="14" y="61"/>
                    </a:cxn>
                    <a:cxn ang="0">
                      <a:pos x="15" y="58"/>
                    </a:cxn>
                    <a:cxn ang="0">
                      <a:pos x="17" y="58"/>
                    </a:cxn>
                    <a:cxn ang="0">
                      <a:pos x="14" y="57"/>
                    </a:cxn>
                    <a:cxn ang="0">
                      <a:pos x="14" y="55"/>
                    </a:cxn>
                    <a:cxn ang="0">
                      <a:pos x="13" y="50"/>
                    </a:cxn>
                    <a:cxn ang="0">
                      <a:pos x="16" y="47"/>
                    </a:cxn>
                    <a:cxn ang="0">
                      <a:pos x="13" y="41"/>
                    </a:cxn>
                    <a:cxn ang="0">
                      <a:pos x="14" y="38"/>
                    </a:cxn>
                    <a:cxn ang="0">
                      <a:pos x="12" y="37"/>
                    </a:cxn>
                    <a:cxn ang="0">
                      <a:pos x="13" y="33"/>
                    </a:cxn>
                    <a:cxn ang="0">
                      <a:pos x="12" y="31"/>
                    </a:cxn>
                    <a:cxn ang="0">
                      <a:pos x="16" y="30"/>
                    </a:cxn>
                    <a:cxn ang="0">
                      <a:pos x="13" y="25"/>
                    </a:cxn>
                    <a:cxn ang="0">
                      <a:pos x="20" y="22"/>
                    </a:cxn>
                    <a:cxn ang="0">
                      <a:pos x="20" y="18"/>
                    </a:cxn>
                    <a:cxn ang="0">
                      <a:pos x="20" y="17"/>
                    </a:cxn>
                    <a:cxn ang="0">
                      <a:pos x="19" y="13"/>
                    </a:cxn>
                    <a:cxn ang="0">
                      <a:pos x="22" y="12"/>
                    </a:cxn>
                    <a:cxn ang="0">
                      <a:pos x="23" y="6"/>
                    </a:cxn>
                    <a:cxn ang="0">
                      <a:pos x="20" y="4"/>
                    </a:cxn>
                    <a:cxn ang="0">
                      <a:pos x="20" y="5"/>
                    </a:cxn>
                    <a:cxn ang="0">
                      <a:pos x="16" y="2"/>
                    </a:cxn>
                    <a:cxn ang="0">
                      <a:pos x="13" y="2"/>
                    </a:cxn>
                    <a:cxn ang="0">
                      <a:pos x="7" y="5"/>
                    </a:cxn>
                    <a:cxn ang="0">
                      <a:pos x="2" y="2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6" y="14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8" y="20"/>
                    </a:cxn>
                    <a:cxn ang="0">
                      <a:pos x="9" y="20"/>
                    </a:cxn>
                    <a:cxn ang="0">
                      <a:pos x="4" y="23"/>
                    </a:cxn>
                    <a:cxn ang="0">
                      <a:pos x="8" y="27"/>
                    </a:cxn>
                    <a:cxn ang="0">
                      <a:pos x="2" y="32"/>
                    </a:cxn>
                    <a:cxn ang="0">
                      <a:pos x="3" y="33"/>
                    </a:cxn>
                    <a:cxn ang="0">
                      <a:pos x="4" y="34"/>
                    </a:cxn>
                    <a:cxn ang="0">
                      <a:pos x="5" y="39"/>
                    </a:cxn>
                    <a:cxn ang="0">
                      <a:pos x="6" y="41"/>
                    </a:cxn>
                    <a:cxn ang="0">
                      <a:pos x="5" y="41"/>
                    </a:cxn>
                    <a:cxn ang="0">
                      <a:pos x="4" y="44"/>
                    </a:cxn>
                    <a:cxn ang="0">
                      <a:pos x="6" y="55"/>
                    </a:cxn>
                    <a:cxn ang="0">
                      <a:pos x="6" y="58"/>
                    </a:cxn>
                    <a:cxn ang="0">
                      <a:pos x="9" y="61"/>
                    </a:cxn>
                    <a:cxn ang="0">
                      <a:pos x="10" y="61"/>
                    </a:cxn>
                    <a:cxn ang="0">
                      <a:pos x="7" y="61"/>
                    </a:cxn>
                  </a:cxnLst>
                  <a:rect l="0" t="0" r="r" b="b"/>
                  <a:pathLst>
                    <a:path w="23" h="65">
                      <a:moveTo>
                        <a:pt x="7" y="61"/>
                      </a:moveTo>
                      <a:cubicBezTo>
                        <a:pt x="9" y="62"/>
                        <a:pt x="10" y="62"/>
                        <a:pt x="12" y="62"/>
                      </a:cubicBezTo>
                      <a:cubicBezTo>
                        <a:pt x="13" y="63"/>
                        <a:pt x="12" y="64"/>
                        <a:pt x="12" y="65"/>
                      </a:cubicBezTo>
                      <a:cubicBezTo>
                        <a:pt x="13" y="64"/>
                        <a:pt x="14" y="63"/>
                        <a:pt x="14" y="61"/>
                      </a:cubicBezTo>
                      <a:cubicBezTo>
                        <a:pt x="15" y="60"/>
                        <a:pt x="14" y="59"/>
                        <a:pt x="15" y="58"/>
                      </a:cubicBezTo>
                      <a:cubicBezTo>
                        <a:pt x="15" y="58"/>
                        <a:pt x="16" y="58"/>
                        <a:pt x="17" y="58"/>
                      </a:cubicBezTo>
                      <a:cubicBezTo>
                        <a:pt x="17" y="57"/>
                        <a:pt x="15" y="57"/>
                        <a:pt x="14" y="57"/>
                      </a:cubicBezTo>
                      <a:cubicBezTo>
                        <a:pt x="13" y="56"/>
                        <a:pt x="14" y="56"/>
                        <a:pt x="14" y="55"/>
                      </a:cubicBezTo>
                      <a:cubicBezTo>
                        <a:pt x="13" y="53"/>
                        <a:pt x="15" y="52"/>
                        <a:pt x="13" y="50"/>
                      </a:cubicBezTo>
                      <a:cubicBezTo>
                        <a:pt x="14" y="49"/>
                        <a:pt x="15" y="47"/>
                        <a:pt x="16" y="47"/>
                      </a:cubicBezTo>
                      <a:cubicBezTo>
                        <a:pt x="17" y="44"/>
                        <a:pt x="14" y="43"/>
                        <a:pt x="13" y="41"/>
                      </a:cubicBezTo>
                      <a:cubicBezTo>
                        <a:pt x="13" y="40"/>
                        <a:pt x="15" y="39"/>
                        <a:pt x="14" y="38"/>
                      </a:cubicBezTo>
                      <a:cubicBezTo>
                        <a:pt x="14" y="37"/>
                        <a:pt x="13" y="38"/>
                        <a:pt x="12" y="37"/>
                      </a:cubicBezTo>
                      <a:cubicBezTo>
                        <a:pt x="12" y="35"/>
                        <a:pt x="13" y="34"/>
                        <a:pt x="13" y="33"/>
                      </a:cubicBezTo>
                      <a:cubicBezTo>
                        <a:pt x="13" y="32"/>
                        <a:pt x="12" y="32"/>
                        <a:pt x="12" y="31"/>
                      </a:cubicBezTo>
                      <a:cubicBezTo>
                        <a:pt x="13" y="30"/>
                        <a:pt x="16" y="32"/>
                        <a:pt x="16" y="30"/>
                      </a:cubicBezTo>
                      <a:cubicBezTo>
                        <a:pt x="17" y="28"/>
                        <a:pt x="11" y="28"/>
                        <a:pt x="13" y="25"/>
                      </a:cubicBezTo>
                      <a:cubicBezTo>
                        <a:pt x="15" y="25"/>
                        <a:pt x="17" y="22"/>
                        <a:pt x="20" y="22"/>
                      </a:cubicBezTo>
                      <a:cubicBezTo>
                        <a:pt x="20" y="20"/>
                        <a:pt x="20" y="20"/>
                        <a:pt x="20" y="18"/>
                      </a:cubicBezTo>
                      <a:cubicBezTo>
                        <a:pt x="21" y="19"/>
                        <a:pt x="21" y="17"/>
                        <a:pt x="20" y="17"/>
                      </a:cubicBezTo>
                      <a:cubicBezTo>
                        <a:pt x="19" y="15"/>
                        <a:pt x="18" y="14"/>
                        <a:pt x="19" y="13"/>
                      </a:cubicBezTo>
                      <a:cubicBezTo>
                        <a:pt x="20" y="12"/>
                        <a:pt x="22" y="14"/>
                        <a:pt x="22" y="12"/>
                      </a:cubicBezTo>
                      <a:cubicBezTo>
                        <a:pt x="23" y="10"/>
                        <a:pt x="23" y="8"/>
                        <a:pt x="23" y="6"/>
                      </a:cubicBezTo>
                      <a:cubicBezTo>
                        <a:pt x="23" y="5"/>
                        <a:pt x="22" y="3"/>
                        <a:pt x="20" y="4"/>
                      </a:cubicBezTo>
                      <a:cubicBezTo>
                        <a:pt x="20" y="4"/>
                        <a:pt x="21" y="5"/>
                        <a:pt x="20" y="5"/>
                      </a:cubicBezTo>
                      <a:cubicBezTo>
                        <a:pt x="19" y="6"/>
                        <a:pt x="17" y="2"/>
                        <a:pt x="16" y="2"/>
                      </a:cubicBezTo>
                      <a:cubicBezTo>
                        <a:pt x="15" y="0"/>
                        <a:pt x="14" y="1"/>
                        <a:pt x="13" y="2"/>
                      </a:cubicBezTo>
                      <a:cubicBezTo>
                        <a:pt x="11" y="4"/>
                        <a:pt x="10" y="6"/>
                        <a:pt x="7" y="5"/>
                      </a:cubicBezTo>
                      <a:cubicBezTo>
                        <a:pt x="5" y="4"/>
                        <a:pt x="4" y="2"/>
                        <a:pt x="2" y="2"/>
                      </a:cubicBezTo>
                      <a:cubicBezTo>
                        <a:pt x="0" y="3"/>
                        <a:pt x="0" y="10"/>
                        <a:pt x="0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2" y="14"/>
                        <a:pt x="7" y="15"/>
                        <a:pt x="6" y="14"/>
                      </a:cubicBezTo>
                      <a:cubicBezTo>
                        <a:pt x="6" y="15"/>
                        <a:pt x="6" y="16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8" y="18"/>
                        <a:pt x="8" y="19"/>
                        <a:pt x="8" y="20"/>
                      </a:cubicBezTo>
                      <a:cubicBezTo>
                        <a:pt x="8" y="20"/>
                        <a:pt x="8" y="20"/>
                        <a:pt x="9" y="20"/>
                      </a:cubicBezTo>
                      <a:cubicBezTo>
                        <a:pt x="7" y="21"/>
                        <a:pt x="5" y="22"/>
                        <a:pt x="4" y="23"/>
                      </a:cubicBezTo>
                      <a:cubicBezTo>
                        <a:pt x="3" y="27"/>
                        <a:pt x="6" y="25"/>
                        <a:pt x="8" y="27"/>
                      </a:cubicBezTo>
                      <a:cubicBezTo>
                        <a:pt x="7" y="29"/>
                        <a:pt x="2" y="29"/>
                        <a:pt x="2" y="32"/>
                      </a:cubicBezTo>
                      <a:cubicBezTo>
                        <a:pt x="2" y="32"/>
                        <a:pt x="3" y="32"/>
                        <a:pt x="3" y="33"/>
                      </a:cubicBezTo>
                      <a:cubicBezTo>
                        <a:pt x="4" y="33"/>
                        <a:pt x="4" y="34"/>
                        <a:pt x="4" y="34"/>
                      </a:cubicBezTo>
                      <a:cubicBezTo>
                        <a:pt x="5" y="36"/>
                        <a:pt x="5" y="37"/>
                        <a:pt x="5" y="39"/>
                      </a:cubicBezTo>
                      <a:cubicBezTo>
                        <a:pt x="6" y="39"/>
                        <a:pt x="6" y="40"/>
                        <a:pt x="6" y="41"/>
                      </a:cubicBezTo>
                      <a:cubicBezTo>
                        <a:pt x="6" y="41"/>
                        <a:pt x="6" y="41"/>
                        <a:pt x="5" y="41"/>
                      </a:cubicBezTo>
                      <a:cubicBezTo>
                        <a:pt x="5" y="42"/>
                        <a:pt x="4" y="43"/>
                        <a:pt x="4" y="44"/>
                      </a:cubicBezTo>
                      <a:cubicBezTo>
                        <a:pt x="3" y="48"/>
                        <a:pt x="5" y="51"/>
                        <a:pt x="6" y="55"/>
                      </a:cubicBezTo>
                      <a:cubicBezTo>
                        <a:pt x="6" y="55"/>
                        <a:pt x="6" y="57"/>
                        <a:pt x="6" y="58"/>
                      </a:cubicBezTo>
                      <a:cubicBezTo>
                        <a:pt x="7" y="59"/>
                        <a:pt x="9" y="59"/>
                        <a:pt x="9" y="61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lnTo>
                        <a:pt x="7" y="61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5" name="Freeform 74">
                  <a:extLst>
                    <a:ext uri="{FF2B5EF4-FFF2-40B4-BE49-F238E27FC236}">
                      <a16:creationId xmlns:a16="http://schemas.microsoft.com/office/drawing/2014/main" id="{8CF460E6-01C7-F260-538A-E3D034870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1010" y="3914487"/>
                  <a:ext cx="9185" cy="9185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7" y="6"/>
                    </a:cxn>
                    <a:cxn ang="0">
                      <a:pos x="8" y="2"/>
                    </a:cxn>
                    <a:cxn ang="0">
                      <a:pos x="3" y="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9" h="9">
                      <a:moveTo>
                        <a:pt x="0" y="7"/>
                      </a:moveTo>
                      <a:cubicBezTo>
                        <a:pt x="0" y="9"/>
                        <a:pt x="6" y="7"/>
                        <a:pt x="7" y="6"/>
                      </a:cubicBezTo>
                      <a:cubicBezTo>
                        <a:pt x="8" y="5"/>
                        <a:pt x="9" y="3"/>
                        <a:pt x="8" y="2"/>
                      </a:cubicBezTo>
                      <a:cubicBezTo>
                        <a:pt x="7" y="0"/>
                        <a:pt x="4" y="2"/>
                        <a:pt x="3" y="3"/>
                      </a:cubicBezTo>
                      <a:cubicBezTo>
                        <a:pt x="1" y="5"/>
                        <a:pt x="0" y="7"/>
                        <a:pt x="0" y="7"/>
                      </a:cubicBezTo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6" name="Freeform 75">
                  <a:extLst>
                    <a:ext uri="{FF2B5EF4-FFF2-40B4-BE49-F238E27FC236}">
                      <a16:creationId xmlns:a16="http://schemas.microsoft.com/office/drawing/2014/main" id="{C1C3106D-29E5-340D-ED9A-5C8283D8F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5084" y="3889437"/>
                  <a:ext cx="52606" cy="77656"/>
                </a:xfrm>
                <a:custGeom>
                  <a:avLst/>
                  <a:gdLst/>
                  <a:ahLst/>
                  <a:cxnLst>
                    <a:cxn ang="0">
                      <a:pos x="51" y="15"/>
                    </a:cxn>
                    <a:cxn ang="0">
                      <a:pos x="52" y="10"/>
                    </a:cxn>
                    <a:cxn ang="0">
                      <a:pos x="52" y="6"/>
                    </a:cxn>
                    <a:cxn ang="0">
                      <a:pos x="51" y="2"/>
                    </a:cxn>
                    <a:cxn ang="0">
                      <a:pos x="44" y="7"/>
                    </a:cxn>
                    <a:cxn ang="0">
                      <a:pos x="41" y="8"/>
                    </a:cxn>
                    <a:cxn ang="0">
                      <a:pos x="38" y="10"/>
                    </a:cxn>
                    <a:cxn ang="0">
                      <a:pos x="38" y="11"/>
                    </a:cxn>
                    <a:cxn ang="0">
                      <a:pos x="34" y="11"/>
                    </a:cxn>
                    <a:cxn ang="0">
                      <a:pos x="32" y="15"/>
                    </a:cxn>
                    <a:cxn ang="0">
                      <a:pos x="21" y="19"/>
                    </a:cxn>
                    <a:cxn ang="0">
                      <a:pos x="18" y="24"/>
                    </a:cxn>
                    <a:cxn ang="0">
                      <a:pos x="17" y="30"/>
                    </a:cxn>
                    <a:cxn ang="0">
                      <a:pos x="19" y="32"/>
                    </a:cxn>
                    <a:cxn ang="0">
                      <a:pos x="14" y="29"/>
                    </a:cxn>
                    <a:cxn ang="0">
                      <a:pos x="12" y="30"/>
                    </a:cxn>
                    <a:cxn ang="0">
                      <a:pos x="13" y="32"/>
                    </a:cxn>
                    <a:cxn ang="0">
                      <a:pos x="8" y="29"/>
                    </a:cxn>
                    <a:cxn ang="0">
                      <a:pos x="5" y="32"/>
                    </a:cxn>
                    <a:cxn ang="0">
                      <a:pos x="4" y="36"/>
                    </a:cxn>
                    <a:cxn ang="0">
                      <a:pos x="5" y="39"/>
                    </a:cxn>
                    <a:cxn ang="0">
                      <a:pos x="3" y="42"/>
                    </a:cxn>
                    <a:cxn ang="0">
                      <a:pos x="9" y="50"/>
                    </a:cxn>
                    <a:cxn ang="0">
                      <a:pos x="1" y="52"/>
                    </a:cxn>
                    <a:cxn ang="0">
                      <a:pos x="3" y="58"/>
                    </a:cxn>
                    <a:cxn ang="0">
                      <a:pos x="14" y="63"/>
                    </a:cxn>
                    <a:cxn ang="0">
                      <a:pos x="8" y="65"/>
                    </a:cxn>
                    <a:cxn ang="0">
                      <a:pos x="9" y="67"/>
                    </a:cxn>
                    <a:cxn ang="0">
                      <a:pos x="8" y="68"/>
                    </a:cxn>
                    <a:cxn ang="0">
                      <a:pos x="7" y="70"/>
                    </a:cxn>
                    <a:cxn ang="0">
                      <a:pos x="4" y="72"/>
                    </a:cxn>
                    <a:cxn ang="0">
                      <a:pos x="5" y="75"/>
                    </a:cxn>
                    <a:cxn ang="0">
                      <a:pos x="6" y="77"/>
                    </a:cxn>
                    <a:cxn ang="0">
                      <a:pos x="10" y="79"/>
                    </a:cxn>
                    <a:cxn ang="0">
                      <a:pos x="13" y="75"/>
                    </a:cxn>
                    <a:cxn ang="0">
                      <a:pos x="23" y="75"/>
                    </a:cxn>
                    <a:cxn ang="0">
                      <a:pos x="20" y="66"/>
                    </a:cxn>
                    <a:cxn ang="0">
                      <a:pos x="23" y="67"/>
                    </a:cxn>
                    <a:cxn ang="0">
                      <a:pos x="28" y="68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4" y="59"/>
                    </a:cxn>
                    <a:cxn ang="0">
                      <a:pos x="37" y="57"/>
                    </a:cxn>
                    <a:cxn ang="0">
                      <a:pos x="31" y="54"/>
                    </a:cxn>
                    <a:cxn ang="0">
                      <a:pos x="42" y="49"/>
                    </a:cxn>
                    <a:cxn ang="0">
                      <a:pos x="38" y="41"/>
                    </a:cxn>
                    <a:cxn ang="0">
                      <a:pos x="42" y="39"/>
                    </a:cxn>
                    <a:cxn ang="0">
                      <a:pos x="41" y="37"/>
                    </a:cxn>
                    <a:cxn ang="0">
                      <a:pos x="41" y="34"/>
                    </a:cxn>
                    <a:cxn ang="0">
                      <a:pos x="42" y="32"/>
                    </a:cxn>
                    <a:cxn ang="0">
                      <a:pos x="41" y="30"/>
                    </a:cxn>
                    <a:cxn ang="0">
                      <a:pos x="45" y="25"/>
                    </a:cxn>
                    <a:cxn ang="0">
                      <a:pos x="49" y="21"/>
                    </a:cxn>
                    <a:cxn ang="0">
                      <a:pos x="51" y="15"/>
                    </a:cxn>
                  </a:cxnLst>
                  <a:rect l="0" t="0" r="r" b="b"/>
                  <a:pathLst>
                    <a:path w="54" h="79">
                      <a:moveTo>
                        <a:pt x="51" y="15"/>
                      </a:moveTo>
                      <a:cubicBezTo>
                        <a:pt x="54" y="11"/>
                        <a:pt x="53" y="15"/>
                        <a:pt x="52" y="10"/>
                      </a:cubicBezTo>
                      <a:cubicBezTo>
                        <a:pt x="52" y="8"/>
                        <a:pt x="52" y="7"/>
                        <a:pt x="52" y="6"/>
                      </a:cubicBezTo>
                      <a:cubicBezTo>
                        <a:pt x="52" y="4"/>
                        <a:pt x="52" y="3"/>
                        <a:pt x="51" y="2"/>
                      </a:cubicBezTo>
                      <a:cubicBezTo>
                        <a:pt x="47" y="0"/>
                        <a:pt x="46" y="4"/>
                        <a:pt x="44" y="7"/>
                      </a:cubicBezTo>
                      <a:cubicBezTo>
                        <a:pt x="43" y="7"/>
                        <a:pt x="42" y="8"/>
                        <a:pt x="41" y="8"/>
                      </a:cubicBezTo>
                      <a:cubicBezTo>
                        <a:pt x="40" y="9"/>
                        <a:pt x="39" y="9"/>
                        <a:pt x="38" y="10"/>
                      </a:cubicBezTo>
                      <a:cubicBezTo>
                        <a:pt x="38" y="10"/>
                        <a:pt x="38" y="10"/>
                        <a:pt x="38" y="11"/>
                      </a:cubicBezTo>
                      <a:cubicBezTo>
                        <a:pt x="37" y="11"/>
                        <a:pt x="35" y="10"/>
                        <a:pt x="34" y="11"/>
                      </a:cubicBezTo>
                      <a:cubicBezTo>
                        <a:pt x="33" y="11"/>
                        <a:pt x="32" y="14"/>
                        <a:pt x="32" y="15"/>
                      </a:cubicBezTo>
                      <a:cubicBezTo>
                        <a:pt x="29" y="19"/>
                        <a:pt x="25" y="19"/>
                        <a:pt x="21" y="19"/>
                      </a:cubicBezTo>
                      <a:cubicBezTo>
                        <a:pt x="19" y="19"/>
                        <a:pt x="19" y="22"/>
                        <a:pt x="18" y="24"/>
                      </a:cubicBezTo>
                      <a:cubicBezTo>
                        <a:pt x="18" y="26"/>
                        <a:pt x="17" y="29"/>
                        <a:pt x="17" y="30"/>
                      </a:cubicBezTo>
                      <a:cubicBezTo>
                        <a:pt x="17" y="32"/>
                        <a:pt x="19" y="31"/>
                        <a:pt x="19" y="32"/>
                      </a:cubicBezTo>
                      <a:cubicBezTo>
                        <a:pt x="18" y="31"/>
                        <a:pt x="16" y="30"/>
                        <a:pt x="14" y="29"/>
                      </a:cubicBezTo>
                      <a:cubicBezTo>
                        <a:pt x="13" y="29"/>
                        <a:pt x="13" y="28"/>
                        <a:pt x="12" y="30"/>
                      </a:cubicBezTo>
                      <a:cubicBezTo>
                        <a:pt x="12" y="30"/>
                        <a:pt x="12" y="31"/>
                        <a:pt x="13" y="32"/>
                      </a:cubicBezTo>
                      <a:cubicBezTo>
                        <a:pt x="10" y="32"/>
                        <a:pt x="8" y="31"/>
                        <a:pt x="8" y="29"/>
                      </a:cubicBezTo>
                      <a:cubicBezTo>
                        <a:pt x="7" y="29"/>
                        <a:pt x="6" y="31"/>
                        <a:pt x="5" y="32"/>
                      </a:cubicBezTo>
                      <a:cubicBezTo>
                        <a:pt x="4" y="33"/>
                        <a:pt x="4" y="35"/>
                        <a:pt x="4" y="36"/>
                      </a:cubicBezTo>
                      <a:cubicBezTo>
                        <a:pt x="5" y="37"/>
                        <a:pt x="5" y="38"/>
                        <a:pt x="5" y="39"/>
                      </a:cubicBezTo>
                      <a:cubicBezTo>
                        <a:pt x="5" y="40"/>
                        <a:pt x="3" y="41"/>
                        <a:pt x="3" y="42"/>
                      </a:cubicBezTo>
                      <a:cubicBezTo>
                        <a:pt x="3" y="45"/>
                        <a:pt x="9" y="46"/>
                        <a:pt x="9" y="50"/>
                      </a:cubicBezTo>
                      <a:cubicBezTo>
                        <a:pt x="7" y="50"/>
                        <a:pt x="2" y="50"/>
                        <a:pt x="1" y="52"/>
                      </a:cubicBezTo>
                      <a:cubicBezTo>
                        <a:pt x="0" y="53"/>
                        <a:pt x="2" y="57"/>
                        <a:pt x="3" y="58"/>
                      </a:cubicBezTo>
                      <a:cubicBezTo>
                        <a:pt x="5" y="59"/>
                        <a:pt x="15" y="60"/>
                        <a:pt x="14" y="63"/>
                      </a:cubicBezTo>
                      <a:cubicBezTo>
                        <a:pt x="13" y="63"/>
                        <a:pt x="9" y="62"/>
                        <a:pt x="8" y="65"/>
                      </a:cubicBezTo>
                      <a:cubicBezTo>
                        <a:pt x="8" y="65"/>
                        <a:pt x="9" y="66"/>
                        <a:pt x="9" y="67"/>
                      </a:cubicBezTo>
                      <a:cubicBezTo>
                        <a:pt x="9" y="67"/>
                        <a:pt x="8" y="67"/>
                        <a:pt x="8" y="68"/>
                      </a:cubicBezTo>
                      <a:cubicBezTo>
                        <a:pt x="7" y="69"/>
                        <a:pt x="7" y="69"/>
                        <a:pt x="7" y="70"/>
                      </a:cubicBezTo>
                      <a:cubicBezTo>
                        <a:pt x="5" y="71"/>
                        <a:pt x="5" y="71"/>
                        <a:pt x="4" y="72"/>
                      </a:cubicBezTo>
                      <a:cubicBezTo>
                        <a:pt x="4" y="73"/>
                        <a:pt x="4" y="74"/>
                        <a:pt x="5" y="75"/>
                      </a:cubicBezTo>
                      <a:cubicBezTo>
                        <a:pt x="5" y="76"/>
                        <a:pt x="6" y="76"/>
                        <a:pt x="6" y="77"/>
                      </a:cubicBezTo>
                      <a:cubicBezTo>
                        <a:pt x="7" y="77"/>
                        <a:pt x="8" y="79"/>
                        <a:pt x="10" y="79"/>
                      </a:cubicBezTo>
                      <a:cubicBezTo>
                        <a:pt x="12" y="79"/>
                        <a:pt x="13" y="77"/>
                        <a:pt x="13" y="75"/>
                      </a:cubicBezTo>
                      <a:cubicBezTo>
                        <a:pt x="16" y="74"/>
                        <a:pt x="20" y="75"/>
                        <a:pt x="23" y="75"/>
                      </a:cubicBezTo>
                      <a:cubicBezTo>
                        <a:pt x="24" y="71"/>
                        <a:pt x="22" y="69"/>
                        <a:pt x="20" y="66"/>
                      </a:cubicBezTo>
                      <a:cubicBezTo>
                        <a:pt x="21" y="65"/>
                        <a:pt x="22" y="66"/>
                        <a:pt x="23" y="67"/>
                      </a:cubicBezTo>
                      <a:cubicBezTo>
                        <a:pt x="25" y="69"/>
                        <a:pt x="26" y="69"/>
                        <a:pt x="28" y="68"/>
                      </a:cubicBezTo>
                      <a:cubicBezTo>
                        <a:pt x="31" y="65"/>
                        <a:pt x="29" y="63"/>
                        <a:pt x="26" y="61"/>
                      </a:cubicBezTo>
                      <a:cubicBezTo>
                        <a:pt x="27" y="60"/>
                        <a:pt x="29" y="61"/>
                        <a:pt x="31" y="61"/>
                      </a:cubicBezTo>
                      <a:cubicBezTo>
                        <a:pt x="33" y="61"/>
                        <a:pt x="33" y="60"/>
                        <a:pt x="34" y="59"/>
                      </a:cubicBezTo>
                      <a:cubicBezTo>
                        <a:pt x="35" y="59"/>
                        <a:pt x="37" y="58"/>
                        <a:pt x="37" y="57"/>
                      </a:cubicBezTo>
                      <a:cubicBezTo>
                        <a:pt x="37" y="56"/>
                        <a:pt x="33" y="54"/>
                        <a:pt x="31" y="54"/>
                      </a:cubicBezTo>
                      <a:cubicBezTo>
                        <a:pt x="34" y="54"/>
                        <a:pt x="42" y="52"/>
                        <a:pt x="42" y="49"/>
                      </a:cubicBezTo>
                      <a:cubicBezTo>
                        <a:pt x="42" y="46"/>
                        <a:pt x="35" y="43"/>
                        <a:pt x="38" y="41"/>
                      </a:cubicBezTo>
                      <a:cubicBezTo>
                        <a:pt x="39" y="40"/>
                        <a:pt x="41" y="41"/>
                        <a:pt x="42" y="39"/>
                      </a:cubicBezTo>
                      <a:cubicBezTo>
                        <a:pt x="44" y="38"/>
                        <a:pt x="42" y="38"/>
                        <a:pt x="41" y="37"/>
                      </a:cubicBezTo>
                      <a:cubicBezTo>
                        <a:pt x="41" y="36"/>
                        <a:pt x="41" y="35"/>
                        <a:pt x="41" y="34"/>
                      </a:cubicBezTo>
                      <a:cubicBezTo>
                        <a:pt x="41" y="33"/>
                        <a:pt x="42" y="33"/>
                        <a:pt x="42" y="32"/>
                      </a:cubicBezTo>
                      <a:cubicBezTo>
                        <a:pt x="42" y="32"/>
                        <a:pt x="41" y="31"/>
                        <a:pt x="41" y="30"/>
                      </a:cubicBezTo>
                      <a:cubicBezTo>
                        <a:pt x="41" y="28"/>
                        <a:pt x="43" y="26"/>
                        <a:pt x="45" y="25"/>
                      </a:cubicBezTo>
                      <a:cubicBezTo>
                        <a:pt x="47" y="24"/>
                        <a:pt x="49" y="24"/>
                        <a:pt x="49" y="21"/>
                      </a:cubicBezTo>
                      <a:lnTo>
                        <a:pt x="51" y="15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7" name="Freeform 76">
                  <a:extLst>
                    <a:ext uri="{FF2B5EF4-FFF2-40B4-BE49-F238E27FC236}">
                      <a16:creationId xmlns:a16="http://schemas.microsoft.com/office/drawing/2014/main" id="{ED3D9D13-863E-945C-B82F-745DB8E19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312" y="3820131"/>
                  <a:ext cx="36740" cy="28390"/>
                </a:xfrm>
                <a:custGeom>
                  <a:avLst/>
                  <a:gdLst/>
                  <a:ahLst/>
                  <a:cxnLst>
                    <a:cxn ang="0">
                      <a:pos x="20" y="7"/>
                    </a:cxn>
                    <a:cxn ang="0">
                      <a:pos x="13" y="2"/>
                    </a:cxn>
                    <a:cxn ang="0">
                      <a:pos x="9" y="1"/>
                    </a:cxn>
                    <a:cxn ang="0">
                      <a:pos x="5" y="11"/>
                    </a:cxn>
                    <a:cxn ang="0">
                      <a:pos x="3" y="21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10" y="13"/>
                    </a:cxn>
                    <a:cxn ang="0">
                      <a:pos x="12" y="19"/>
                    </a:cxn>
                    <a:cxn ang="0">
                      <a:pos x="11" y="24"/>
                    </a:cxn>
                    <a:cxn ang="0">
                      <a:pos x="19" y="22"/>
                    </a:cxn>
                    <a:cxn ang="0">
                      <a:pos x="23" y="25"/>
                    </a:cxn>
                    <a:cxn ang="0">
                      <a:pos x="26" y="26"/>
                    </a:cxn>
                    <a:cxn ang="0">
                      <a:pos x="28" y="27"/>
                    </a:cxn>
                    <a:cxn ang="0">
                      <a:pos x="33" y="28"/>
                    </a:cxn>
                    <a:cxn ang="0">
                      <a:pos x="37" y="23"/>
                    </a:cxn>
                    <a:cxn ang="0">
                      <a:pos x="31" y="22"/>
                    </a:cxn>
                    <a:cxn ang="0">
                      <a:pos x="31" y="19"/>
                    </a:cxn>
                    <a:cxn ang="0">
                      <a:pos x="23" y="15"/>
                    </a:cxn>
                    <a:cxn ang="0">
                      <a:pos x="20" y="15"/>
                    </a:cxn>
                    <a:cxn ang="0">
                      <a:pos x="19" y="7"/>
                    </a:cxn>
                    <a:cxn ang="0">
                      <a:pos x="20" y="7"/>
                    </a:cxn>
                  </a:cxnLst>
                  <a:rect l="0" t="0" r="r" b="b"/>
                  <a:pathLst>
                    <a:path w="37" h="29">
                      <a:moveTo>
                        <a:pt x="20" y="7"/>
                      </a:moveTo>
                      <a:cubicBezTo>
                        <a:pt x="20" y="5"/>
                        <a:pt x="15" y="3"/>
                        <a:pt x="13" y="2"/>
                      </a:cubicBezTo>
                      <a:cubicBezTo>
                        <a:pt x="12" y="1"/>
                        <a:pt x="10" y="0"/>
                        <a:pt x="9" y="1"/>
                      </a:cubicBezTo>
                      <a:cubicBezTo>
                        <a:pt x="8" y="5"/>
                        <a:pt x="6" y="7"/>
                        <a:pt x="5" y="11"/>
                      </a:cubicBezTo>
                      <a:cubicBezTo>
                        <a:pt x="3" y="14"/>
                        <a:pt x="0" y="17"/>
                        <a:pt x="3" y="21"/>
                      </a:cubicBezTo>
                      <a:cubicBezTo>
                        <a:pt x="5" y="24"/>
                        <a:pt x="8" y="23"/>
                        <a:pt x="8" y="20"/>
                      </a:cubicBezTo>
                      <a:cubicBezTo>
                        <a:pt x="9" y="19"/>
                        <a:pt x="8" y="17"/>
                        <a:pt x="8" y="16"/>
                      </a:cubicBezTo>
                      <a:cubicBezTo>
                        <a:pt x="9" y="15"/>
                        <a:pt x="10" y="14"/>
                        <a:pt x="10" y="13"/>
                      </a:cubicBezTo>
                      <a:cubicBezTo>
                        <a:pt x="12" y="13"/>
                        <a:pt x="13" y="17"/>
                        <a:pt x="12" y="19"/>
                      </a:cubicBezTo>
                      <a:cubicBezTo>
                        <a:pt x="12" y="20"/>
                        <a:pt x="10" y="22"/>
                        <a:pt x="11" y="24"/>
                      </a:cubicBezTo>
                      <a:cubicBezTo>
                        <a:pt x="12" y="26"/>
                        <a:pt x="17" y="23"/>
                        <a:pt x="19" y="22"/>
                      </a:cubicBezTo>
                      <a:cubicBezTo>
                        <a:pt x="21" y="22"/>
                        <a:pt x="22" y="24"/>
                        <a:pt x="23" y="25"/>
                      </a:cubicBezTo>
                      <a:cubicBezTo>
                        <a:pt x="24" y="25"/>
                        <a:pt x="25" y="25"/>
                        <a:pt x="26" y="26"/>
                      </a:cubicBezTo>
                      <a:cubicBezTo>
                        <a:pt x="28" y="26"/>
                        <a:pt x="27" y="26"/>
                        <a:pt x="28" y="27"/>
                      </a:cubicBezTo>
                      <a:cubicBezTo>
                        <a:pt x="30" y="28"/>
                        <a:pt x="31" y="29"/>
                        <a:pt x="33" y="28"/>
                      </a:cubicBezTo>
                      <a:cubicBezTo>
                        <a:pt x="34" y="28"/>
                        <a:pt x="37" y="24"/>
                        <a:pt x="37" y="23"/>
                      </a:cubicBezTo>
                      <a:cubicBezTo>
                        <a:pt x="36" y="22"/>
                        <a:pt x="33" y="23"/>
                        <a:pt x="31" y="22"/>
                      </a:cubicBezTo>
                      <a:cubicBezTo>
                        <a:pt x="31" y="22"/>
                        <a:pt x="31" y="20"/>
                        <a:pt x="31" y="19"/>
                      </a:cubicBezTo>
                      <a:cubicBezTo>
                        <a:pt x="29" y="18"/>
                        <a:pt x="22" y="18"/>
                        <a:pt x="23" y="15"/>
                      </a:cubicBezTo>
                      <a:cubicBezTo>
                        <a:pt x="22" y="15"/>
                        <a:pt x="21" y="15"/>
                        <a:pt x="20" y="15"/>
                      </a:cubicBezTo>
                      <a:cubicBezTo>
                        <a:pt x="20" y="14"/>
                        <a:pt x="25" y="6"/>
                        <a:pt x="19" y="7"/>
                      </a:cubicBezTo>
                      <a:lnTo>
                        <a:pt x="2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8" name="Freeform 77">
                  <a:extLst>
                    <a:ext uri="{FF2B5EF4-FFF2-40B4-BE49-F238E27FC236}">
                      <a16:creationId xmlns:a16="http://schemas.microsoft.com/office/drawing/2014/main" id="{997309C6-F710-0FE4-259C-1B24103D8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342" y="3814286"/>
                  <a:ext cx="13360" cy="14195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" y="2"/>
                    </a:cxn>
                    <a:cxn ang="0">
                      <a:pos x="8" y="9"/>
                    </a:cxn>
                    <a:cxn ang="0">
                      <a:pos x="11" y="12"/>
                    </a:cxn>
                    <a:cxn ang="0">
                      <a:pos x="12" y="14"/>
                    </a:cxn>
                    <a:cxn ang="0">
                      <a:pos x="14" y="11"/>
                    </a:cxn>
                    <a:cxn ang="0">
                      <a:pos x="10" y="6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4" h="14">
                      <a:moveTo>
                        <a:pt x="10" y="3"/>
                      </a:moveTo>
                      <a:cubicBezTo>
                        <a:pt x="8" y="3"/>
                        <a:pt x="3" y="0"/>
                        <a:pt x="1" y="2"/>
                      </a:cubicBezTo>
                      <a:cubicBezTo>
                        <a:pt x="0" y="5"/>
                        <a:pt x="6" y="7"/>
                        <a:pt x="8" y="9"/>
                      </a:cubicBezTo>
                      <a:cubicBezTo>
                        <a:pt x="9" y="10"/>
                        <a:pt x="10" y="11"/>
                        <a:pt x="11" y="12"/>
                      </a:cubicBezTo>
                      <a:cubicBezTo>
                        <a:pt x="11" y="13"/>
                        <a:pt x="11" y="14"/>
                        <a:pt x="12" y="14"/>
                      </a:cubicBezTo>
                      <a:cubicBezTo>
                        <a:pt x="14" y="14"/>
                        <a:pt x="14" y="12"/>
                        <a:pt x="14" y="11"/>
                      </a:cubicBezTo>
                      <a:cubicBezTo>
                        <a:pt x="14" y="8"/>
                        <a:pt x="13" y="7"/>
                        <a:pt x="10" y="6"/>
                      </a:cubicBez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9" name="Freeform 78">
                  <a:extLst>
                    <a:ext uri="{FF2B5EF4-FFF2-40B4-BE49-F238E27FC236}">
                      <a16:creationId xmlns:a16="http://schemas.microsoft.com/office/drawing/2014/main" id="{E651388B-89F3-D07D-9F5A-DDF1D3480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187" y="3797586"/>
                  <a:ext cx="12525" cy="1503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4" y="9"/>
                    </a:cxn>
                    <a:cxn ang="0">
                      <a:pos x="4" y="12"/>
                    </a:cxn>
                    <a:cxn ang="0">
                      <a:pos x="11" y="14"/>
                    </a:cxn>
                    <a:cxn ang="0">
                      <a:pos x="5" y="8"/>
                    </a:cxn>
                    <a:cxn ang="0">
                      <a:pos x="11" y="5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5">
                      <a:moveTo>
                        <a:pt x="7" y="0"/>
                      </a:move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9"/>
                        <a:pt x="2" y="8"/>
                        <a:pt x="4" y="9"/>
                      </a:cubicBezTo>
                      <a:cubicBezTo>
                        <a:pt x="4" y="10"/>
                        <a:pt x="4" y="11"/>
                        <a:pt x="4" y="12"/>
                      </a:cubicBezTo>
                      <a:cubicBezTo>
                        <a:pt x="5" y="14"/>
                        <a:pt x="9" y="15"/>
                        <a:pt x="11" y="14"/>
                      </a:cubicBezTo>
                      <a:cubicBezTo>
                        <a:pt x="11" y="11"/>
                        <a:pt x="8" y="8"/>
                        <a:pt x="5" y="8"/>
                      </a:cubicBezTo>
                      <a:cubicBezTo>
                        <a:pt x="6" y="6"/>
                        <a:pt x="10" y="6"/>
                        <a:pt x="11" y="5"/>
                      </a:cubicBezTo>
                      <a:cubicBezTo>
                        <a:pt x="13" y="2"/>
                        <a:pt x="9" y="0"/>
                        <a:pt x="7" y="0"/>
                      </a:cubicBezTo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0" name="Freeform 79">
                  <a:extLst>
                    <a:ext uri="{FF2B5EF4-FFF2-40B4-BE49-F238E27FC236}">
                      <a16:creationId xmlns:a16="http://schemas.microsoft.com/office/drawing/2014/main" id="{2BFA3D7E-E3ED-B851-614D-7B0963D90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383" y="3804266"/>
                  <a:ext cx="19206" cy="14195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" y="11"/>
                    </a:cxn>
                    <a:cxn ang="0">
                      <a:pos x="8" y="13"/>
                    </a:cxn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13" y="7"/>
                    </a:cxn>
                    <a:cxn ang="0">
                      <a:pos x="15" y="7"/>
                    </a:cxn>
                    <a:cxn ang="0">
                      <a:pos x="19" y="1"/>
                    </a:cxn>
                    <a:cxn ang="0">
                      <a:pos x="11" y="3"/>
                    </a:cxn>
                    <a:cxn ang="0">
                      <a:pos x="10" y="1"/>
                    </a:cxn>
                    <a:cxn ang="0">
                      <a:pos x="8" y="4"/>
                    </a:cxn>
                    <a:cxn ang="0">
                      <a:pos x="6" y="6"/>
                    </a:cxn>
                    <a:cxn ang="0">
                      <a:pos x="4" y="10"/>
                    </a:cxn>
                    <a:cxn ang="0">
                      <a:pos x="0" y="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19" h="14">
                      <a:moveTo>
                        <a:pt x="2" y="9"/>
                      </a:moveTo>
                      <a:cubicBezTo>
                        <a:pt x="1" y="8"/>
                        <a:pt x="0" y="10"/>
                        <a:pt x="1" y="11"/>
                      </a:cubicBezTo>
                      <a:cubicBezTo>
                        <a:pt x="2" y="13"/>
                        <a:pt x="6" y="14"/>
                        <a:pt x="8" y="13"/>
                      </a:cubicBezTo>
                      <a:cubicBezTo>
                        <a:pt x="9" y="12"/>
                        <a:pt x="10" y="11"/>
                        <a:pt x="10" y="10"/>
                      </a:cubicBezTo>
                      <a:cubicBezTo>
                        <a:pt x="10" y="9"/>
                        <a:pt x="9" y="7"/>
                        <a:pt x="10" y="7"/>
                      </a:cubicBezTo>
                      <a:cubicBezTo>
                        <a:pt x="11" y="6"/>
                        <a:pt x="13" y="7"/>
                        <a:pt x="13" y="7"/>
                      </a:cubicBezTo>
                      <a:cubicBezTo>
                        <a:pt x="15" y="7"/>
                        <a:pt x="14" y="8"/>
                        <a:pt x="15" y="7"/>
                      </a:cubicBezTo>
                      <a:cubicBezTo>
                        <a:pt x="17" y="5"/>
                        <a:pt x="17" y="3"/>
                        <a:pt x="19" y="1"/>
                      </a:cubicBezTo>
                      <a:cubicBezTo>
                        <a:pt x="17" y="1"/>
                        <a:pt x="10" y="0"/>
                        <a:pt x="11" y="3"/>
                      </a:cubicBezTo>
                      <a:cubicBezTo>
                        <a:pt x="11" y="3"/>
                        <a:pt x="11" y="1"/>
                        <a:pt x="10" y="1"/>
                      </a:cubicBezTo>
                      <a:cubicBezTo>
                        <a:pt x="8" y="0"/>
                        <a:pt x="8" y="3"/>
                        <a:pt x="8" y="4"/>
                      </a:cubicBezTo>
                      <a:cubicBezTo>
                        <a:pt x="8" y="6"/>
                        <a:pt x="7" y="5"/>
                        <a:pt x="6" y="6"/>
                      </a:cubicBezTo>
                      <a:cubicBezTo>
                        <a:pt x="5" y="7"/>
                        <a:pt x="5" y="9"/>
                        <a:pt x="4" y="10"/>
                      </a:cubicBezTo>
                      <a:cubicBezTo>
                        <a:pt x="3" y="9"/>
                        <a:pt x="2" y="8"/>
                        <a:pt x="0" y="8"/>
                      </a:cubicBezTo>
                      <a:lnTo>
                        <a:pt x="2" y="9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1" name="Freeform 80">
                  <a:extLst>
                    <a:ext uri="{FF2B5EF4-FFF2-40B4-BE49-F238E27FC236}">
                      <a16:creationId xmlns:a16="http://schemas.microsoft.com/office/drawing/2014/main" id="{8B4DD13C-BE66-6D80-4733-82FAA3990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393" y="3824306"/>
                  <a:ext cx="9185" cy="5845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6"/>
                    </a:cxn>
                    <a:cxn ang="0">
                      <a:pos x="1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9" h="6">
                      <a:moveTo>
                        <a:pt x="3" y="1"/>
                      </a:move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4"/>
                        <a:pt x="4" y="6"/>
                        <a:pt x="5" y="6"/>
                      </a:cubicBezTo>
                      <a:cubicBezTo>
                        <a:pt x="9" y="5"/>
                        <a:pt x="4" y="0"/>
                        <a:pt x="1" y="1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2" name="Freeform 81">
                  <a:extLst>
                    <a:ext uri="{FF2B5EF4-FFF2-40B4-BE49-F238E27FC236}">
                      <a16:creationId xmlns:a16="http://schemas.microsoft.com/office/drawing/2014/main" id="{9EFBEC62-D381-EEA6-8F0E-F8F0D9108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312" y="3846016"/>
                  <a:ext cx="15865" cy="16700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9" y="15"/>
                    </a:cxn>
                    <a:cxn ang="0">
                      <a:pos x="13" y="16"/>
                    </a:cxn>
                    <a:cxn ang="0">
                      <a:pos x="13" y="11"/>
                    </a:cxn>
                    <a:cxn ang="0">
                      <a:pos x="15" y="11"/>
                    </a:cxn>
                    <a:cxn ang="0">
                      <a:pos x="8" y="5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6" h="17">
                      <a:moveTo>
                        <a:pt x="11" y="6"/>
                      </a:moveTo>
                      <a:cubicBezTo>
                        <a:pt x="12" y="3"/>
                        <a:pt x="7" y="1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0" y="0"/>
                        <a:pt x="0" y="0"/>
                        <a:pt x="0" y="3"/>
                      </a:cubicBezTo>
                      <a:cubicBezTo>
                        <a:pt x="0" y="8"/>
                        <a:pt x="4" y="13"/>
                        <a:pt x="9" y="15"/>
                      </a:cubicBezTo>
                      <a:cubicBezTo>
                        <a:pt x="10" y="16"/>
                        <a:pt x="12" y="17"/>
                        <a:pt x="13" y="16"/>
                      </a:cubicBezTo>
                      <a:cubicBezTo>
                        <a:pt x="14" y="15"/>
                        <a:pt x="12" y="12"/>
                        <a:pt x="13" y="11"/>
                      </a:cubicBezTo>
                      <a:cubicBezTo>
                        <a:pt x="13" y="11"/>
                        <a:pt x="14" y="11"/>
                        <a:pt x="15" y="11"/>
                      </a:cubicBezTo>
                      <a:cubicBezTo>
                        <a:pt x="16" y="9"/>
                        <a:pt x="9" y="6"/>
                        <a:pt x="8" y="5"/>
                      </a:cubicBezTo>
                      <a:lnTo>
                        <a:pt x="11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3" name="Freeform 82">
                  <a:extLst>
                    <a:ext uri="{FF2B5EF4-FFF2-40B4-BE49-F238E27FC236}">
                      <a16:creationId xmlns:a16="http://schemas.microsoft.com/office/drawing/2014/main" id="{4F6E3DC7-A943-02F4-EC78-A3A348C45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3022" y="3851026"/>
                  <a:ext cx="7515" cy="14195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5" y="12"/>
                    </a:cxn>
                    <a:cxn ang="0">
                      <a:pos x="4" y="5"/>
                    </a:cxn>
                    <a:cxn ang="0">
                      <a:pos x="5" y="0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8" h="15">
                      <a:moveTo>
                        <a:pt x="6" y="3"/>
                      </a:move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2" y="3"/>
                        <a:pt x="1" y="4"/>
                        <a:pt x="1" y="6"/>
                      </a:cubicBezTo>
                      <a:cubicBezTo>
                        <a:pt x="1" y="7"/>
                        <a:pt x="0" y="9"/>
                        <a:pt x="0" y="11"/>
                      </a:cubicBezTo>
                      <a:cubicBezTo>
                        <a:pt x="0" y="14"/>
                        <a:pt x="4" y="15"/>
                        <a:pt x="5" y="12"/>
                      </a:cubicBezTo>
                      <a:cubicBezTo>
                        <a:pt x="6" y="9"/>
                        <a:pt x="3" y="7"/>
                        <a:pt x="4" y="5"/>
                      </a:cubicBezTo>
                      <a:cubicBezTo>
                        <a:pt x="8" y="4"/>
                        <a:pt x="7" y="3"/>
                        <a:pt x="5" y="0"/>
                      </a:cubicBez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4" name="Freeform 83">
                  <a:extLst>
                    <a:ext uri="{FF2B5EF4-FFF2-40B4-BE49-F238E27FC236}">
                      <a16:creationId xmlns:a16="http://schemas.microsoft.com/office/drawing/2014/main" id="{578D323C-4C2C-F99C-AA2D-C10CA5811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059" y="3658139"/>
                  <a:ext cx="15030" cy="31730"/>
                </a:xfrm>
                <a:custGeom>
                  <a:avLst/>
                  <a:gdLst/>
                  <a:ahLst/>
                  <a:cxnLst>
                    <a:cxn ang="0">
                      <a:pos x="11" y="5"/>
                    </a:cxn>
                    <a:cxn ang="0">
                      <a:pos x="10" y="1"/>
                    </a:cxn>
                    <a:cxn ang="0">
                      <a:pos x="1" y="8"/>
                    </a:cxn>
                    <a:cxn ang="0">
                      <a:pos x="3" y="11"/>
                    </a:cxn>
                    <a:cxn ang="0">
                      <a:pos x="1" y="14"/>
                    </a:cxn>
                    <a:cxn ang="0">
                      <a:pos x="2" y="21"/>
                    </a:cxn>
                    <a:cxn ang="0">
                      <a:pos x="3" y="27"/>
                    </a:cxn>
                    <a:cxn ang="0">
                      <a:pos x="4" y="29"/>
                    </a:cxn>
                    <a:cxn ang="0">
                      <a:pos x="8" y="32"/>
                    </a:cxn>
                    <a:cxn ang="0">
                      <a:pos x="11" y="29"/>
                    </a:cxn>
                    <a:cxn ang="0">
                      <a:pos x="11" y="24"/>
                    </a:cxn>
                    <a:cxn ang="0">
                      <a:pos x="12" y="20"/>
                    </a:cxn>
                    <a:cxn ang="0">
                      <a:pos x="11" y="16"/>
                    </a:cxn>
                    <a:cxn ang="0">
                      <a:pos x="10" y="12"/>
                    </a:cxn>
                    <a:cxn ang="0">
                      <a:pos x="14" y="6"/>
                    </a:cxn>
                    <a:cxn ang="0">
                      <a:pos x="9" y="1"/>
                    </a:cxn>
                    <a:cxn ang="0">
                      <a:pos x="11" y="5"/>
                    </a:cxn>
                  </a:cxnLst>
                  <a:rect l="0" t="0" r="r" b="b"/>
                  <a:pathLst>
                    <a:path w="15" h="32">
                      <a:moveTo>
                        <a:pt x="11" y="5"/>
                      </a:moveTo>
                      <a:cubicBezTo>
                        <a:pt x="13" y="4"/>
                        <a:pt x="12" y="2"/>
                        <a:pt x="10" y="1"/>
                      </a:cubicBezTo>
                      <a:cubicBezTo>
                        <a:pt x="6" y="0"/>
                        <a:pt x="1" y="4"/>
                        <a:pt x="1" y="8"/>
                      </a:cubicBezTo>
                      <a:cubicBezTo>
                        <a:pt x="0" y="10"/>
                        <a:pt x="2" y="9"/>
                        <a:pt x="3" y="11"/>
                      </a:cubicBezTo>
                      <a:cubicBezTo>
                        <a:pt x="3" y="12"/>
                        <a:pt x="2" y="14"/>
                        <a:pt x="1" y="14"/>
                      </a:cubicBezTo>
                      <a:cubicBezTo>
                        <a:pt x="0" y="16"/>
                        <a:pt x="1" y="19"/>
                        <a:pt x="2" y="21"/>
                      </a:cubicBezTo>
                      <a:cubicBezTo>
                        <a:pt x="2" y="23"/>
                        <a:pt x="3" y="25"/>
                        <a:pt x="3" y="27"/>
                      </a:cubicBezTo>
                      <a:cubicBezTo>
                        <a:pt x="4" y="29"/>
                        <a:pt x="3" y="28"/>
                        <a:pt x="4" y="29"/>
                      </a:cubicBezTo>
                      <a:cubicBezTo>
                        <a:pt x="5" y="30"/>
                        <a:pt x="7" y="31"/>
                        <a:pt x="8" y="32"/>
                      </a:cubicBezTo>
                      <a:cubicBezTo>
                        <a:pt x="10" y="32"/>
                        <a:pt x="10" y="31"/>
                        <a:pt x="11" y="29"/>
                      </a:cubicBezTo>
                      <a:cubicBezTo>
                        <a:pt x="11" y="27"/>
                        <a:pt x="11" y="25"/>
                        <a:pt x="11" y="24"/>
                      </a:cubicBezTo>
                      <a:cubicBezTo>
                        <a:pt x="11" y="23"/>
                        <a:pt x="12" y="22"/>
                        <a:pt x="12" y="20"/>
                      </a:cubicBezTo>
                      <a:cubicBezTo>
                        <a:pt x="12" y="18"/>
                        <a:pt x="12" y="17"/>
                        <a:pt x="11" y="16"/>
                      </a:cubicBezTo>
                      <a:cubicBezTo>
                        <a:pt x="11" y="15"/>
                        <a:pt x="10" y="13"/>
                        <a:pt x="10" y="12"/>
                      </a:cubicBezTo>
                      <a:cubicBezTo>
                        <a:pt x="10" y="10"/>
                        <a:pt x="13" y="8"/>
                        <a:pt x="14" y="6"/>
                      </a:cubicBezTo>
                      <a:cubicBezTo>
                        <a:pt x="15" y="3"/>
                        <a:pt x="10" y="3"/>
                        <a:pt x="9" y="1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" name="Freeform 84">
                  <a:extLst>
                    <a:ext uri="{FF2B5EF4-FFF2-40B4-BE49-F238E27FC236}">
                      <a16:creationId xmlns:a16="http://schemas.microsoft.com/office/drawing/2014/main" id="{9609E409-0B02-0DCD-0F25-8409FD7FF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759" y="3672334"/>
                  <a:ext cx="5845" cy="668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" y="6"/>
                    </a:cxn>
                    <a:cxn ang="0">
                      <a:pos x="3" y="7"/>
                    </a:cxn>
                    <a:cxn ang="0">
                      <a:pos x="1" y="5"/>
                    </a:cxn>
                    <a:cxn ang="0">
                      <a:pos x="5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">
                      <a:moveTo>
                        <a:pt x="3" y="0"/>
                      </a:moveTo>
                      <a:cubicBezTo>
                        <a:pt x="6" y="0"/>
                        <a:pt x="6" y="4"/>
                        <a:pt x="5" y="6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2" y="7"/>
                        <a:pt x="1" y="6"/>
                        <a:pt x="1" y="5"/>
                      </a:cubicBezTo>
                      <a:cubicBezTo>
                        <a:pt x="0" y="3"/>
                        <a:pt x="2" y="0"/>
                        <a:pt x="5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6" name="Freeform 85">
                  <a:extLst>
                    <a:ext uri="{FF2B5EF4-FFF2-40B4-BE49-F238E27FC236}">
                      <a16:creationId xmlns:a16="http://schemas.microsoft.com/office/drawing/2014/main" id="{86702861-54C0-A755-2BB7-7113BCD2D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7338" y="3663149"/>
                  <a:ext cx="43421" cy="91016"/>
                </a:xfrm>
                <a:custGeom>
                  <a:avLst/>
                  <a:gdLst/>
                  <a:ahLst/>
                  <a:cxnLst>
                    <a:cxn ang="0">
                      <a:pos x="36" y="35"/>
                    </a:cxn>
                    <a:cxn ang="0">
                      <a:pos x="44" y="37"/>
                    </a:cxn>
                    <a:cxn ang="0">
                      <a:pos x="41" y="34"/>
                    </a:cxn>
                    <a:cxn ang="0">
                      <a:pos x="33" y="33"/>
                    </a:cxn>
                    <a:cxn ang="0">
                      <a:pos x="30" y="32"/>
                    </a:cxn>
                    <a:cxn ang="0">
                      <a:pos x="28" y="26"/>
                    </a:cxn>
                    <a:cxn ang="0">
                      <a:pos x="20" y="26"/>
                    </a:cxn>
                    <a:cxn ang="0">
                      <a:pos x="20" y="16"/>
                    </a:cxn>
                    <a:cxn ang="0">
                      <a:pos x="21" y="12"/>
                    </a:cxn>
                    <a:cxn ang="0">
                      <a:pos x="6" y="20"/>
                    </a:cxn>
                    <a:cxn ang="0">
                      <a:pos x="9" y="25"/>
                    </a:cxn>
                    <a:cxn ang="0">
                      <a:pos x="12" y="28"/>
                    </a:cxn>
                    <a:cxn ang="0">
                      <a:pos x="13" y="32"/>
                    </a:cxn>
                    <a:cxn ang="0">
                      <a:pos x="16" y="36"/>
                    </a:cxn>
                    <a:cxn ang="0">
                      <a:pos x="13" y="41"/>
                    </a:cxn>
                    <a:cxn ang="0">
                      <a:pos x="11" y="44"/>
                    </a:cxn>
                    <a:cxn ang="0">
                      <a:pos x="4" y="41"/>
                    </a:cxn>
                    <a:cxn ang="0">
                      <a:pos x="0" y="44"/>
                    </a:cxn>
                    <a:cxn ang="0">
                      <a:pos x="3" y="48"/>
                    </a:cxn>
                    <a:cxn ang="0">
                      <a:pos x="6" y="54"/>
                    </a:cxn>
                    <a:cxn ang="0">
                      <a:pos x="21" y="54"/>
                    </a:cxn>
                    <a:cxn ang="0">
                      <a:pos x="21" y="67"/>
                    </a:cxn>
                    <a:cxn ang="0">
                      <a:pos x="20" y="80"/>
                    </a:cxn>
                    <a:cxn ang="0">
                      <a:pos x="20" y="92"/>
                    </a:cxn>
                    <a:cxn ang="0">
                      <a:pos x="25" y="82"/>
                    </a:cxn>
                    <a:cxn ang="0">
                      <a:pos x="28" y="68"/>
                    </a:cxn>
                    <a:cxn ang="0">
                      <a:pos x="30" y="61"/>
                    </a:cxn>
                    <a:cxn ang="0">
                      <a:pos x="36" y="62"/>
                    </a:cxn>
                    <a:cxn ang="0">
                      <a:pos x="33" y="58"/>
                    </a:cxn>
                    <a:cxn ang="0">
                      <a:pos x="29" y="52"/>
                    </a:cxn>
                    <a:cxn ang="0">
                      <a:pos x="34" y="44"/>
                    </a:cxn>
                    <a:cxn ang="0">
                      <a:pos x="33" y="38"/>
                    </a:cxn>
                    <a:cxn ang="0">
                      <a:pos x="37" y="34"/>
                    </a:cxn>
                  </a:cxnLst>
                  <a:rect l="0" t="0" r="r" b="b"/>
                  <a:pathLst>
                    <a:path w="44" h="93">
                      <a:moveTo>
                        <a:pt x="37" y="34"/>
                      </a:moveTo>
                      <a:cubicBezTo>
                        <a:pt x="37" y="35"/>
                        <a:pt x="37" y="35"/>
                        <a:pt x="36" y="35"/>
                      </a:cubicBezTo>
                      <a:cubicBezTo>
                        <a:pt x="36" y="35"/>
                        <a:pt x="36" y="37"/>
                        <a:pt x="36" y="38"/>
                      </a:cubicBezTo>
                      <a:cubicBezTo>
                        <a:pt x="38" y="38"/>
                        <a:pt x="43" y="39"/>
                        <a:pt x="44" y="37"/>
                      </a:cubicBezTo>
                      <a:cubicBezTo>
                        <a:pt x="43" y="37"/>
                        <a:pt x="42" y="37"/>
                        <a:pt x="42" y="36"/>
                      </a:cubicBezTo>
                      <a:cubicBezTo>
                        <a:pt x="41" y="36"/>
                        <a:pt x="41" y="35"/>
                        <a:pt x="41" y="34"/>
                      </a:cubicBezTo>
                      <a:cubicBezTo>
                        <a:pt x="40" y="33"/>
                        <a:pt x="35" y="32"/>
                        <a:pt x="35" y="35"/>
                      </a:cubicBezTo>
                      <a:cubicBezTo>
                        <a:pt x="34" y="35"/>
                        <a:pt x="33" y="34"/>
                        <a:pt x="33" y="33"/>
                      </a:cubicBezTo>
                      <a:cubicBezTo>
                        <a:pt x="32" y="32"/>
                        <a:pt x="33" y="32"/>
                        <a:pt x="33" y="31"/>
                      </a:cubicBezTo>
                      <a:cubicBezTo>
                        <a:pt x="32" y="31"/>
                        <a:pt x="29" y="30"/>
                        <a:pt x="30" y="32"/>
                      </a:cubicBezTo>
                      <a:cubicBezTo>
                        <a:pt x="30" y="31"/>
                        <a:pt x="30" y="30"/>
                        <a:pt x="30" y="29"/>
                      </a:cubicBezTo>
                      <a:cubicBezTo>
                        <a:pt x="30" y="27"/>
                        <a:pt x="30" y="27"/>
                        <a:pt x="28" y="26"/>
                      </a:cubicBezTo>
                      <a:cubicBezTo>
                        <a:pt x="24" y="25"/>
                        <a:pt x="22" y="25"/>
                        <a:pt x="22" y="30"/>
                      </a:cubicBezTo>
                      <a:cubicBezTo>
                        <a:pt x="22" y="28"/>
                        <a:pt x="20" y="27"/>
                        <a:pt x="20" y="26"/>
                      </a:cubicBezTo>
                      <a:cubicBezTo>
                        <a:pt x="19" y="25"/>
                        <a:pt x="20" y="22"/>
                        <a:pt x="20" y="21"/>
                      </a:cubicBezTo>
                      <a:cubicBezTo>
                        <a:pt x="20" y="19"/>
                        <a:pt x="19" y="18"/>
                        <a:pt x="20" y="16"/>
                      </a:cubicBezTo>
                      <a:cubicBezTo>
                        <a:pt x="20" y="16"/>
                        <a:pt x="20" y="16"/>
                        <a:pt x="21" y="15"/>
                      </a:cubicBezTo>
                      <a:cubicBezTo>
                        <a:pt x="21" y="14"/>
                        <a:pt x="21" y="13"/>
                        <a:pt x="21" y="12"/>
                      </a:cubicBezTo>
                      <a:cubicBezTo>
                        <a:pt x="21" y="0"/>
                        <a:pt x="8" y="20"/>
                        <a:pt x="10" y="21"/>
                      </a:cubicBezTo>
                      <a:cubicBezTo>
                        <a:pt x="9" y="21"/>
                        <a:pt x="7" y="20"/>
                        <a:pt x="6" y="20"/>
                      </a:cubicBezTo>
                      <a:cubicBezTo>
                        <a:pt x="6" y="21"/>
                        <a:pt x="6" y="22"/>
                        <a:pt x="6" y="22"/>
                      </a:cubicBezTo>
                      <a:cubicBezTo>
                        <a:pt x="6" y="24"/>
                        <a:pt x="8" y="24"/>
                        <a:pt x="9" y="25"/>
                      </a:cubicBezTo>
                      <a:cubicBezTo>
                        <a:pt x="9" y="25"/>
                        <a:pt x="8" y="26"/>
                        <a:pt x="9" y="26"/>
                      </a:cubicBezTo>
                      <a:cubicBezTo>
                        <a:pt x="10" y="28"/>
                        <a:pt x="10" y="27"/>
                        <a:pt x="12" y="28"/>
                      </a:cubicBezTo>
                      <a:cubicBezTo>
                        <a:pt x="14" y="28"/>
                        <a:pt x="13" y="28"/>
                        <a:pt x="14" y="29"/>
                      </a:cubicBezTo>
                      <a:cubicBezTo>
                        <a:pt x="14" y="30"/>
                        <a:pt x="13" y="31"/>
                        <a:pt x="13" y="32"/>
                      </a:cubicBezTo>
                      <a:cubicBezTo>
                        <a:pt x="14" y="33"/>
                        <a:pt x="14" y="33"/>
                        <a:pt x="15" y="35"/>
                      </a:cubicBezTo>
                      <a:cubicBezTo>
                        <a:pt x="16" y="35"/>
                        <a:pt x="16" y="35"/>
                        <a:pt x="16" y="36"/>
                      </a:cubicBezTo>
                      <a:cubicBezTo>
                        <a:pt x="15" y="36"/>
                        <a:pt x="12" y="35"/>
                        <a:pt x="11" y="36"/>
                      </a:cubicBezTo>
                      <a:cubicBezTo>
                        <a:pt x="11" y="37"/>
                        <a:pt x="12" y="40"/>
                        <a:pt x="13" y="41"/>
                      </a:cubicBezTo>
                      <a:cubicBezTo>
                        <a:pt x="12" y="42"/>
                        <a:pt x="11" y="41"/>
                        <a:pt x="11" y="42"/>
                      </a:cubicBezTo>
                      <a:cubicBezTo>
                        <a:pt x="10" y="42"/>
                        <a:pt x="11" y="43"/>
                        <a:pt x="11" y="44"/>
                      </a:cubicBezTo>
                      <a:cubicBezTo>
                        <a:pt x="9" y="44"/>
                        <a:pt x="6" y="45"/>
                        <a:pt x="5" y="44"/>
                      </a:cubicBezTo>
                      <a:cubicBezTo>
                        <a:pt x="3" y="44"/>
                        <a:pt x="4" y="43"/>
                        <a:pt x="4" y="41"/>
                      </a:cubicBezTo>
                      <a:cubicBezTo>
                        <a:pt x="4" y="40"/>
                        <a:pt x="2" y="38"/>
                        <a:pt x="0" y="40"/>
                      </a:cubicBezTo>
                      <a:cubicBezTo>
                        <a:pt x="0" y="40"/>
                        <a:pt x="0" y="43"/>
                        <a:pt x="0" y="44"/>
                      </a:cubicBezTo>
                      <a:cubicBezTo>
                        <a:pt x="0" y="45"/>
                        <a:pt x="0" y="47"/>
                        <a:pt x="0" y="47"/>
                      </a:cubicBezTo>
                      <a:cubicBezTo>
                        <a:pt x="1" y="48"/>
                        <a:pt x="2" y="47"/>
                        <a:pt x="3" y="48"/>
                      </a:cubicBezTo>
                      <a:cubicBezTo>
                        <a:pt x="5" y="49"/>
                        <a:pt x="4" y="50"/>
                        <a:pt x="4" y="51"/>
                      </a:cubicBezTo>
                      <a:cubicBezTo>
                        <a:pt x="4" y="52"/>
                        <a:pt x="5" y="53"/>
                        <a:pt x="6" y="54"/>
                      </a:cubicBezTo>
                      <a:cubicBezTo>
                        <a:pt x="9" y="56"/>
                        <a:pt x="11" y="54"/>
                        <a:pt x="14" y="55"/>
                      </a:cubicBezTo>
                      <a:cubicBezTo>
                        <a:pt x="14" y="60"/>
                        <a:pt x="20" y="57"/>
                        <a:pt x="21" y="54"/>
                      </a:cubicBezTo>
                      <a:cubicBezTo>
                        <a:pt x="21" y="57"/>
                        <a:pt x="20" y="60"/>
                        <a:pt x="20" y="63"/>
                      </a:cubicBezTo>
                      <a:cubicBezTo>
                        <a:pt x="20" y="64"/>
                        <a:pt x="21" y="66"/>
                        <a:pt x="21" y="67"/>
                      </a:cubicBezTo>
                      <a:cubicBezTo>
                        <a:pt x="20" y="69"/>
                        <a:pt x="18" y="70"/>
                        <a:pt x="17" y="72"/>
                      </a:cubicBezTo>
                      <a:cubicBezTo>
                        <a:pt x="17" y="76"/>
                        <a:pt x="20" y="77"/>
                        <a:pt x="20" y="80"/>
                      </a:cubicBezTo>
                      <a:cubicBezTo>
                        <a:pt x="19" y="83"/>
                        <a:pt x="19" y="86"/>
                        <a:pt x="19" y="89"/>
                      </a:cubicBezTo>
                      <a:cubicBezTo>
                        <a:pt x="19" y="90"/>
                        <a:pt x="19" y="91"/>
                        <a:pt x="20" y="92"/>
                      </a:cubicBezTo>
                      <a:cubicBezTo>
                        <a:pt x="21" y="93"/>
                        <a:pt x="22" y="92"/>
                        <a:pt x="23" y="91"/>
                      </a:cubicBezTo>
                      <a:cubicBezTo>
                        <a:pt x="25" y="88"/>
                        <a:pt x="26" y="86"/>
                        <a:pt x="25" y="82"/>
                      </a:cubicBezTo>
                      <a:cubicBezTo>
                        <a:pt x="24" y="80"/>
                        <a:pt x="25" y="78"/>
                        <a:pt x="25" y="76"/>
                      </a:cubicBezTo>
                      <a:cubicBezTo>
                        <a:pt x="25" y="73"/>
                        <a:pt x="25" y="70"/>
                        <a:pt x="28" y="68"/>
                      </a:cubicBezTo>
                      <a:cubicBezTo>
                        <a:pt x="29" y="68"/>
                        <a:pt x="31" y="67"/>
                        <a:pt x="31" y="65"/>
                      </a:cubicBezTo>
                      <a:cubicBezTo>
                        <a:pt x="30" y="64"/>
                        <a:pt x="29" y="63"/>
                        <a:pt x="30" y="61"/>
                      </a:cubicBezTo>
                      <a:cubicBezTo>
                        <a:pt x="32" y="61"/>
                        <a:pt x="31" y="63"/>
                        <a:pt x="32" y="64"/>
                      </a:cubicBezTo>
                      <a:cubicBezTo>
                        <a:pt x="33" y="65"/>
                        <a:pt x="35" y="63"/>
                        <a:pt x="36" y="62"/>
                      </a:cubicBezTo>
                      <a:cubicBezTo>
                        <a:pt x="37" y="60"/>
                        <a:pt x="39" y="58"/>
                        <a:pt x="37" y="57"/>
                      </a:cubicBezTo>
                      <a:cubicBezTo>
                        <a:pt x="36" y="56"/>
                        <a:pt x="33" y="56"/>
                        <a:pt x="33" y="58"/>
                      </a:cubicBezTo>
                      <a:cubicBezTo>
                        <a:pt x="32" y="58"/>
                        <a:pt x="32" y="57"/>
                        <a:pt x="31" y="56"/>
                      </a:cubicBezTo>
                      <a:cubicBezTo>
                        <a:pt x="31" y="55"/>
                        <a:pt x="28" y="53"/>
                        <a:pt x="29" y="52"/>
                      </a:cubicBezTo>
                      <a:cubicBezTo>
                        <a:pt x="31" y="51"/>
                        <a:pt x="34" y="52"/>
                        <a:pt x="36" y="50"/>
                      </a:cubicBezTo>
                      <a:cubicBezTo>
                        <a:pt x="37" y="48"/>
                        <a:pt x="33" y="46"/>
                        <a:pt x="34" y="44"/>
                      </a:cubicBezTo>
                      <a:cubicBezTo>
                        <a:pt x="34" y="43"/>
                        <a:pt x="34" y="43"/>
                        <a:pt x="34" y="42"/>
                      </a:cubicBezTo>
                      <a:cubicBezTo>
                        <a:pt x="35" y="40"/>
                        <a:pt x="34" y="39"/>
                        <a:pt x="33" y="38"/>
                      </a:cubicBezTo>
                      <a:cubicBezTo>
                        <a:pt x="33" y="38"/>
                        <a:pt x="34" y="37"/>
                        <a:pt x="35" y="37"/>
                      </a:cubicBezTo>
                      <a:lnTo>
                        <a:pt x="37" y="34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7" name="Freeform 86">
                  <a:extLst>
                    <a:ext uri="{FF2B5EF4-FFF2-40B4-BE49-F238E27FC236}">
                      <a16:creationId xmlns:a16="http://schemas.microsoft.com/office/drawing/2014/main" id="{037335BF-0F25-1245-665C-D0FAC5499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254" y="3647284"/>
                  <a:ext cx="10855" cy="20876"/>
                </a:xfrm>
                <a:custGeom>
                  <a:avLst/>
                  <a:gdLst/>
                  <a:ahLst/>
                  <a:cxnLst>
                    <a:cxn ang="0">
                      <a:pos x="9" y="2"/>
                    </a:cxn>
                    <a:cxn ang="0">
                      <a:pos x="1" y="11"/>
                    </a:cxn>
                    <a:cxn ang="0">
                      <a:pos x="1" y="18"/>
                    </a:cxn>
                    <a:cxn ang="0">
                      <a:pos x="8" y="15"/>
                    </a:cxn>
                    <a:cxn ang="0">
                      <a:pos x="9" y="0"/>
                    </a:cxn>
                    <a:cxn ang="0">
                      <a:pos x="9" y="2"/>
                    </a:cxn>
                  </a:cxnLst>
                  <a:rect l="0" t="0" r="r" b="b"/>
                  <a:pathLst>
                    <a:path w="11" h="21">
                      <a:moveTo>
                        <a:pt x="9" y="2"/>
                      </a:moveTo>
                      <a:cubicBezTo>
                        <a:pt x="4" y="2"/>
                        <a:pt x="1" y="7"/>
                        <a:pt x="1" y="11"/>
                      </a:cubicBezTo>
                      <a:cubicBezTo>
                        <a:pt x="1" y="13"/>
                        <a:pt x="0" y="17"/>
                        <a:pt x="1" y="18"/>
                      </a:cubicBezTo>
                      <a:cubicBezTo>
                        <a:pt x="3" y="21"/>
                        <a:pt x="7" y="17"/>
                        <a:pt x="8" y="15"/>
                      </a:cubicBezTo>
                      <a:cubicBezTo>
                        <a:pt x="10" y="11"/>
                        <a:pt x="11" y="6"/>
                        <a:pt x="9" y="0"/>
                      </a:cubicBezTo>
                      <a:lnTo>
                        <a:pt x="9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8" name="Line 87">
                  <a:extLst>
                    <a:ext uri="{FF2B5EF4-FFF2-40B4-BE49-F238E27FC236}">
                      <a16:creationId xmlns:a16="http://schemas.microsoft.com/office/drawing/2014/main" id="{1616CE77-2A3A-27CB-8EBA-F280B22F4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034" y="4058109"/>
                  <a:ext cx="835" cy="835"/>
                </a:xfrm>
                <a:prstGeom prst="line">
                  <a:avLst/>
                </a:pr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9" name="Line 88">
                  <a:extLst>
                    <a:ext uri="{FF2B5EF4-FFF2-40B4-BE49-F238E27FC236}">
                      <a16:creationId xmlns:a16="http://schemas.microsoft.com/office/drawing/2014/main" id="{F3D76378-F9F1-95D9-AE89-3C83C373E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034" y="4058109"/>
                  <a:ext cx="835" cy="835"/>
                </a:xfrm>
                <a:prstGeom prst="line">
                  <a:avLst/>
                </a:pr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0" name="Freeform 89">
                  <a:extLst>
                    <a:ext uri="{FF2B5EF4-FFF2-40B4-BE49-F238E27FC236}">
                      <a16:creationId xmlns:a16="http://schemas.microsoft.com/office/drawing/2014/main" id="{6D2F898D-F6A6-2D15-865C-0D2BAD86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5819" y="4204236"/>
                  <a:ext cx="138612" cy="116901"/>
                </a:xfrm>
                <a:custGeom>
                  <a:avLst/>
                  <a:gdLst/>
                  <a:ahLst/>
                  <a:cxnLst>
                    <a:cxn ang="0">
                      <a:pos x="140" y="68"/>
                    </a:cxn>
                    <a:cxn ang="0">
                      <a:pos x="135" y="48"/>
                    </a:cxn>
                    <a:cxn ang="0">
                      <a:pos x="127" y="45"/>
                    </a:cxn>
                    <a:cxn ang="0">
                      <a:pos x="118" y="42"/>
                    </a:cxn>
                    <a:cxn ang="0">
                      <a:pos x="107" y="16"/>
                    </a:cxn>
                    <a:cxn ang="0">
                      <a:pos x="90" y="6"/>
                    </a:cxn>
                    <a:cxn ang="0">
                      <a:pos x="78" y="1"/>
                    </a:cxn>
                    <a:cxn ang="0">
                      <a:pos x="73" y="0"/>
                    </a:cxn>
                    <a:cxn ang="0">
                      <a:pos x="61" y="6"/>
                    </a:cxn>
                    <a:cxn ang="0">
                      <a:pos x="58" y="13"/>
                    </a:cxn>
                    <a:cxn ang="0">
                      <a:pos x="55" y="16"/>
                    </a:cxn>
                    <a:cxn ang="0">
                      <a:pos x="50" y="21"/>
                    </a:cxn>
                    <a:cxn ang="0">
                      <a:pos x="41" y="26"/>
                    </a:cxn>
                    <a:cxn ang="0">
                      <a:pos x="35" y="36"/>
                    </a:cxn>
                    <a:cxn ang="0">
                      <a:pos x="31" y="44"/>
                    </a:cxn>
                    <a:cxn ang="0">
                      <a:pos x="24" y="53"/>
                    </a:cxn>
                    <a:cxn ang="0">
                      <a:pos x="11" y="55"/>
                    </a:cxn>
                    <a:cxn ang="0">
                      <a:pos x="11" y="61"/>
                    </a:cxn>
                    <a:cxn ang="0">
                      <a:pos x="19" y="63"/>
                    </a:cxn>
                    <a:cxn ang="0">
                      <a:pos x="14" y="68"/>
                    </a:cxn>
                    <a:cxn ang="0">
                      <a:pos x="3" y="76"/>
                    </a:cxn>
                    <a:cxn ang="0">
                      <a:pos x="1" y="86"/>
                    </a:cxn>
                    <a:cxn ang="0">
                      <a:pos x="6" y="90"/>
                    </a:cxn>
                    <a:cxn ang="0">
                      <a:pos x="7" y="94"/>
                    </a:cxn>
                    <a:cxn ang="0">
                      <a:pos x="11" y="100"/>
                    </a:cxn>
                    <a:cxn ang="0">
                      <a:pos x="22" y="103"/>
                    </a:cxn>
                    <a:cxn ang="0">
                      <a:pos x="25" y="106"/>
                    </a:cxn>
                    <a:cxn ang="0">
                      <a:pos x="35" y="109"/>
                    </a:cxn>
                    <a:cxn ang="0">
                      <a:pos x="42" y="104"/>
                    </a:cxn>
                    <a:cxn ang="0">
                      <a:pos x="49" y="97"/>
                    </a:cxn>
                    <a:cxn ang="0">
                      <a:pos x="50" y="89"/>
                    </a:cxn>
                    <a:cxn ang="0">
                      <a:pos x="58" y="84"/>
                    </a:cxn>
                    <a:cxn ang="0">
                      <a:pos x="66" y="95"/>
                    </a:cxn>
                    <a:cxn ang="0">
                      <a:pos x="71" y="102"/>
                    </a:cxn>
                    <a:cxn ang="0">
                      <a:pos x="76" y="113"/>
                    </a:cxn>
                    <a:cxn ang="0">
                      <a:pos x="85" y="116"/>
                    </a:cxn>
                    <a:cxn ang="0">
                      <a:pos x="89" y="113"/>
                    </a:cxn>
                    <a:cxn ang="0">
                      <a:pos x="95" y="112"/>
                    </a:cxn>
                    <a:cxn ang="0">
                      <a:pos x="104" y="116"/>
                    </a:cxn>
                    <a:cxn ang="0">
                      <a:pos x="110" y="117"/>
                    </a:cxn>
                    <a:cxn ang="0">
                      <a:pos x="117" y="99"/>
                    </a:cxn>
                    <a:cxn ang="0">
                      <a:pos x="132" y="94"/>
                    </a:cxn>
                    <a:cxn ang="0">
                      <a:pos x="140" y="77"/>
                    </a:cxn>
                  </a:cxnLst>
                  <a:rect l="0" t="0" r="r" b="b"/>
                  <a:pathLst>
                    <a:path w="141" h="119">
                      <a:moveTo>
                        <a:pt x="140" y="77"/>
                      </a:moveTo>
                      <a:cubicBezTo>
                        <a:pt x="140" y="74"/>
                        <a:pt x="141" y="71"/>
                        <a:pt x="140" y="68"/>
                      </a:cubicBezTo>
                      <a:cubicBezTo>
                        <a:pt x="139" y="65"/>
                        <a:pt x="135" y="62"/>
                        <a:pt x="133" y="62"/>
                      </a:cubicBezTo>
                      <a:cubicBezTo>
                        <a:pt x="132" y="57"/>
                        <a:pt x="137" y="53"/>
                        <a:pt x="135" y="48"/>
                      </a:cubicBezTo>
                      <a:cubicBezTo>
                        <a:pt x="134" y="48"/>
                        <a:pt x="132" y="48"/>
                        <a:pt x="131" y="47"/>
                      </a:cubicBezTo>
                      <a:cubicBezTo>
                        <a:pt x="128" y="46"/>
                        <a:pt x="129" y="47"/>
                        <a:pt x="127" y="45"/>
                      </a:cubicBezTo>
                      <a:cubicBezTo>
                        <a:pt x="126" y="43"/>
                        <a:pt x="125" y="41"/>
                        <a:pt x="122" y="41"/>
                      </a:cubicBezTo>
                      <a:cubicBezTo>
                        <a:pt x="120" y="41"/>
                        <a:pt x="120" y="43"/>
                        <a:pt x="118" y="42"/>
                      </a:cubicBezTo>
                      <a:cubicBezTo>
                        <a:pt x="118" y="38"/>
                        <a:pt x="114" y="34"/>
                        <a:pt x="112" y="30"/>
                      </a:cubicBezTo>
                      <a:cubicBezTo>
                        <a:pt x="109" y="25"/>
                        <a:pt x="107" y="22"/>
                        <a:pt x="107" y="16"/>
                      </a:cubicBezTo>
                      <a:cubicBezTo>
                        <a:pt x="109" y="14"/>
                        <a:pt x="109" y="14"/>
                        <a:pt x="109" y="14"/>
                      </a:cubicBezTo>
                      <a:cubicBezTo>
                        <a:pt x="106" y="6"/>
                        <a:pt x="97" y="5"/>
                        <a:pt x="90" y="6"/>
                      </a:cubicBezTo>
                      <a:cubicBezTo>
                        <a:pt x="86" y="6"/>
                        <a:pt x="85" y="8"/>
                        <a:pt x="82" y="8"/>
                      </a:cubicBezTo>
                      <a:cubicBezTo>
                        <a:pt x="77" y="9"/>
                        <a:pt x="78" y="4"/>
                        <a:pt x="78" y="1"/>
                      </a:cubicBezTo>
                      <a:cubicBezTo>
                        <a:pt x="76" y="0"/>
                        <a:pt x="75" y="0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1" y="2"/>
                        <a:pt x="68" y="2"/>
                        <a:pt x="66" y="3"/>
                      </a:cubicBezTo>
                      <a:cubicBezTo>
                        <a:pt x="64" y="3"/>
                        <a:pt x="63" y="5"/>
                        <a:pt x="61" y="6"/>
                      </a:cubicBezTo>
                      <a:cubicBezTo>
                        <a:pt x="60" y="7"/>
                        <a:pt x="58" y="9"/>
                        <a:pt x="58" y="10"/>
                      </a:cubicBezTo>
                      <a:cubicBezTo>
                        <a:pt x="58" y="11"/>
                        <a:pt x="58" y="12"/>
                        <a:pt x="58" y="13"/>
                      </a:cubicBezTo>
                      <a:cubicBezTo>
                        <a:pt x="57" y="13"/>
                        <a:pt x="57" y="13"/>
                        <a:pt x="56" y="13"/>
                      </a:cubicBezTo>
                      <a:cubicBezTo>
                        <a:pt x="56" y="14"/>
                        <a:pt x="56" y="15"/>
                        <a:pt x="55" y="16"/>
                      </a:cubicBezTo>
                      <a:cubicBezTo>
                        <a:pt x="55" y="16"/>
                        <a:pt x="54" y="18"/>
                        <a:pt x="54" y="18"/>
                      </a:cubicBezTo>
                      <a:cubicBezTo>
                        <a:pt x="53" y="19"/>
                        <a:pt x="51" y="20"/>
                        <a:pt x="50" y="21"/>
                      </a:cubicBezTo>
                      <a:cubicBezTo>
                        <a:pt x="48" y="22"/>
                        <a:pt x="48" y="23"/>
                        <a:pt x="46" y="23"/>
                      </a:cubicBezTo>
                      <a:cubicBezTo>
                        <a:pt x="43" y="24"/>
                        <a:pt x="42" y="22"/>
                        <a:pt x="41" y="26"/>
                      </a:cubicBezTo>
                      <a:cubicBezTo>
                        <a:pt x="41" y="29"/>
                        <a:pt x="40" y="29"/>
                        <a:pt x="38" y="31"/>
                      </a:cubicBezTo>
                      <a:cubicBezTo>
                        <a:pt x="37" y="33"/>
                        <a:pt x="36" y="34"/>
                        <a:pt x="35" y="36"/>
                      </a:cubicBezTo>
                      <a:cubicBezTo>
                        <a:pt x="34" y="38"/>
                        <a:pt x="34" y="40"/>
                        <a:pt x="33" y="41"/>
                      </a:cubicBezTo>
                      <a:cubicBezTo>
                        <a:pt x="33" y="43"/>
                        <a:pt x="32" y="43"/>
                        <a:pt x="31" y="44"/>
                      </a:cubicBezTo>
                      <a:cubicBezTo>
                        <a:pt x="29" y="46"/>
                        <a:pt x="28" y="49"/>
                        <a:pt x="28" y="51"/>
                      </a:cubicBezTo>
                      <a:cubicBezTo>
                        <a:pt x="27" y="53"/>
                        <a:pt x="27" y="53"/>
                        <a:pt x="24" y="53"/>
                      </a:cubicBezTo>
                      <a:cubicBezTo>
                        <a:pt x="22" y="53"/>
                        <a:pt x="20" y="53"/>
                        <a:pt x="17" y="53"/>
                      </a:cubicBezTo>
                      <a:cubicBezTo>
                        <a:pt x="15" y="53"/>
                        <a:pt x="12" y="53"/>
                        <a:pt x="11" y="55"/>
                      </a:cubicBezTo>
                      <a:cubicBezTo>
                        <a:pt x="11" y="56"/>
                        <a:pt x="10" y="58"/>
                        <a:pt x="10" y="59"/>
                      </a:cubicBezTo>
                      <a:cubicBezTo>
                        <a:pt x="10" y="60"/>
                        <a:pt x="10" y="60"/>
                        <a:pt x="11" y="61"/>
                      </a:cubicBezTo>
                      <a:cubicBezTo>
                        <a:pt x="13" y="62"/>
                        <a:pt x="14" y="62"/>
                        <a:pt x="16" y="62"/>
                      </a:cubicBezTo>
                      <a:cubicBezTo>
                        <a:pt x="17" y="62"/>
                        <a:pt x="18" y="63"/>
                        <a:pt x="19" y="63"/>
                      </a:cubicBezTo>
                      <a:cubicBezTo>
                        <a:pt x="18" y="63"/>
                        <a:pt x="17" y="64"/>
                        <a:pt x="16" y="65"/>
                      </a:cubicBezTo>
                      <a:cubicBezTo>
                        <a:pt x="16" y="66"/>
                        <a:pt x="15" y="67"/>
                        <a:pt x="14" y="68"/>
                      </a:cubicBezTo>
                      <a:cubicBezTo>
                        <a:pt x="13" y="69"/>
                        <a:pt x="10" y="71"/>
                        <a:pt x="8" y="72"/>
                      </a:cubicBezTo>
                      <a:cubicBezTo>
                        <a:pt x="6" y="73"/>
                        <a:pt x="5" y="74"/>
                        <a:pt x="3" y="76"/>
                      </a:cubicBezTo>
                      <a:cubicBezTo>
                        <a:pt x="2" y="78"/>
                        <a:pt x="0" y="78"/>
                        <a:pt x="0" y="80"/>
                      </a:cubicBezTo>
                      <a:cubicBezTo>
                        <a:pt x="0" y="82"/>
                        <a:pt x="0" y="84"/>
                        <a:pt x="1" y="86"/>
                      </a:cubicBezTo>
                      <a:cubicBezTo>
                        <a:pt x="2" y="87"/>
                        <a:pt x="3" y="88"/>
                        <a:pt x="5" y="89"/>
                      </a:cubicBezTo>
                      <a:cubicBezTo>
                        <a:pt x="5" y="89"/>
                        <a:pt x="6" y="90"/>
                        <a:pt x="6" y="90"/>
                      </a:cubicBezTo>
                      <a:cubicBezTo>
                        <a:pt x="7" y="91"/>
                        <a:pt x="6" y="91"/>
                        <a:pt x="6" y="92"/>
                      </a:cubicBezTo>
                      <a:cubicBezTo>
                        <a:pt x="7" y="92"/>
                        <a:pt x="7" y="93"/>
                        <a:pt x="7" y="94"/>
                      </a:cubicBezTo>
                      <a:cubicBezTo>
                        <a:pt x="8" y="95"/>
                        <a:pt x="9" y="95"/>
                        <a:pt x="10" y="97"/>
                      </a:cubicBezTo>
                      <a:cubicBezTo>
                        <a:pt x="10" y="98"/>
                        <a:pt x="10" y="99"/>
                        <a:pt x="11" y="100"/>
                      </a:cubicBezTo>
                      <a:cubicBezTo>
                        <a:pt x="12" y="101"/>
                        <a:pt x="15" y="102"/>
                        <a:pt x="17" y="102"/>
                      </a:cubicBezTo>
                      <a:cubicBezTo>
                        <a:pt x="18" y="102"/>
                        <a:pt x="21" y="102"/>
                        <a:pt x="22" y="103"/>
                      </a:cubicBezTo>
                      <a:cubicBezTo>
                        <a:pt x="23" y="104"/>
                        <a:pt x="22" y="104"/>
                        <a:pt x="23" y="104"/>
                      </a:cubicBezTo>
                      <a:cubicBezTo>
                        <a:pt x="24" y="105"/>
                        <a:pt x="24" y="105"/>
                        <a:pt x="25" y="106"/>
                      </a:cubicBezTo>
                      <a:cubicBezTo>
                        <a:pt x="26" y="106"/>
                        <a:pt x="27" y="107"/>
                        <a:pt x="28" y="108"/>
                      </a:cubicBezTo>
                      <a:cubicBezTo>
                        <a:pt x="30" y="109"/>
                        <a:pt x="33" y="108"/>
                        <a:pt x="35" y="109"/>
                      </a:cubicBezTo>
                      <a:cubicBezTo>
                        <a:pt x="36" y="109"/>
                        <a:pt x="39" y="110"/>
                        <a:pt x="41" y="110"/>
                      </a:cubicBezTo>
                      <a:cubicBezTo>
                        <a:pt x="43" y="109"/>
                        <a:pt x="41" y="106"/>
                        <a:pt x="42" y="104"/>
                      </a:cubicBezTo>
                      <a:cubicBezTo>
                        <a:pt x="43" y="102"/>
                        <a:pt x="47" y="104"/>
                        <a:pt x="48" y="103"/>
                      </a:cubicBezTo>
                      <a:cubicBezTo>
                        <a:pt x="50" y="102"/>
                        <a:pt x="50" y="99"/>
                        <a:pt x="49" y="97"/>
                      </a:cubicBezTo>
                      <a:cubicBezTo>
                        <a:pt x="48" y="96"/>
                        <a:pt x="48" y="95"/>
                        <a:pt x="48" y="94"/>
                      </a:cubicBezTo>
                      <a:cubicBezTo>
                        <a:pt x="48" y="92"/>
                        <a:pt x="49" y="91"/>
                        <a:pt x="50" y="89"/>
                      </a:cubicBezTo>
                      <a:cubicBezTo>
                        <a:pt x="51" y="88"/>
                        <a:pt x="52" y="85"/>
                        <a:pt x="54" y="85"/>
                      </a:cubicBezTo>
                      <a:cubicBezTo>
                        <a:pt x="55" y="84"/>
                        <a:pt x="57" y="85"/>
                        <a:pt x="58" y="84"/>
                      </a:cubicBezTo>
                      <a:cubicBezTo>
                        <a:pt x="60" y="86"/>
                        <a:pt x="61" y="88"/>
                        <a:pt x="62" y="90"/>
                      </a:cubicBezTo>
                      <a:cubicBezTo>
                        <a:pt x="64" y="92"/>
                        <a:pt x="65" y="93"/>
                        <a:pt x="66" y="95"/>
                      </a:cubicBezTo>
                      <a:cubicBezTo>
                        <a:pt x="67" y="97"/>
                        <a:pt x="66" y="98"/>
                        <a:pt x="66" y="100"/>
                      </a:cubicBezTo>
                      <a:cubicBezTo>
                        <a:pt x="66" y="102"/>
                        <a:pt x="69" y="102"/>
                        <a:pt x="71" y="102"/>
                      </a:cubicBezTo>
                      <a:cubicBezTo>
                        <a:pt x="73" y="103"/>
                        <a:pt x="74" y="104"/>
                        <a:pt x="74" y="105"/>
                      </a:cubicBezTo>
                      <a:cubicBezTo>
                        <a:pt x="75" y="108"/>
                        <a:pt x="76" y="110"/>
                        <a:pt x="76" y="113"/>
                      </a:cubicBezTo>
                      <a:cubicBezTo>
                        <a:pt x="76" y="115"/>
                        <a:pt x="76" y="117"/>
                        <a:pt x="79" y="117"/>
                      </a:cubicBezTo>
                      <a:cubicBezTo>
                        <a:pt x="81" y="117"/>
                        <a:pt x="83" y="117"/>
                        <a:pt x="85" y="116"/>
                      </a:cubicBezTo>
                      <a:cubicBezTo>
                        <a:pt x="86" y="115"/>
                        <a:pt x="87" y="115"/>
                        <a:pt x="88" y="113"/>
                      </a:cubicBezTo>
                      <a:cubicBezTo>
                        <a:pt x="88" y="113"/>
                        <a:pt x="88" y="113"/>
                        <a:pt x="89" y="113"/>
                      </a:cubicBezTo>
                      <a:cubicBezTo>
                        <a:pt x="89" y="112"/>
                        <a:pt x="89" y="111"/>
                        <a:pt x="90" y="110"/>
                      </a:cubicBezTo>
                      <a:cubicBezTo>
                        <a:pt x="92" y="111"/>
                        <a:pt x="93" y="111"/>
                        <a:pt x="95" y="112"/>
                      </a:cubicBezTo>
                      <a:cubicBezTo>
                        <a:pt x="97" y="113"/>
                        <a:pt x="98" y="115"/>
                        <a:pt x="100" y="115"/>
                      </a:cubicBezTo>
                      <a:cubicBezTo>
                        <a:pt x="102" y="115"/>
                        <a:pt x="102" y="115"/>
                        <a:pt x="104" y="116"/>
                      </a:cubicBezTo>
                      <a:cubicBezTo>
                        <a:pt x="106" y="117"/>
                        <a:pt x="108" y="118"/>
                        <a:pt x="109" y="119"/>
                      </a:cubicBezTo>
                      <a:cubicBezTo>
                        <a:pt x="110" y="118"/>
                        <a:pt x="110" y="118"/>
                        <a:pt x="110" y="117"/>
                      </a:cubicBezTo>
                      <a:cubicBezTo>
                        <a:pt x="113" y="114"/>
                        <a:pt x="114" y="111"/>
                        <a:pt x="114" y="107"/>
                      </a:cubicBezTo>
                      <a:cubicBezTo>
                        <a:pt x="114" y="103"/>
                        <a:pt x="113" y="100"/>
                        <a:pt x="117" y="99"/>
                      </a:cubicBezTo>
                      <a:cubicBezTo>
                        <a:pt x="120" y="99"/>
                        <a:pt x="123" y="99"/>
                        <a:pt x="125" y="99"/>
                      </a:cubicBezTo>
                      <a:cubicBezTo>
                        <a:pt x="130" y="99"/>
                        <a:pt x="130" y="98"/>
                        <a:pt x="132" y="94"/>
                      </a:cubicBezTo>
                      <a:cubicBezTo>
                        <a:pt x="134" y="92"/>
                        <a:pt x="136" y="90"/>
                        <a:pt x="138" y="87"/>
                      </a:cubicBezTo>
                      <a:cubicBezTo>
                        <a:pt x="139" y="84"/>
                        <a:pt x="139" y="80"/>
                        <a:pt x="140" y="77"/>
                      </a:cubicBezTo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1" name="Freeform 90">
                  <a:extLst>
                    <a:ext uri="{FF2B5EF4-FFF2-40B4-BE49-F238E27FC236}">
                      <a16:creationId xmlns:a16="http://schemas.microsoft.com/office/drawing/2014/main" id="{34C5F9A2-CCA9-7340-BCC9-BC3479E8F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336" y="4284397"/>
                  <a:ext cx="24216" cy="28390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19" y="0"/>
                    </a:cxn>
                    <a:cxn ang="0">
                      <a:pos x="11" y="3"/>
                    </a:cxn>
                    <a:cxn ang="0">
                      <a:pos x="8" y="7"/>
                    </a:cxn>
                    <a:cxn ang="0">
                      <a:pos x="6" y="10"/>
                    </a:cxn>
                    <a:cxn ang="0">
                      <a:pos x="1" y="19"/>
                    </a:cxn>
                    <a:cxn ang="0">
                      <a:pos x="1" y="25"/>
                    </a:cxn>
                    <a:cxn ang="0">
                      <a:pos x="2" y="27"/>
                    </a:cxn>
                    <a:cxn ang="0">
                      <a:pos x="4" y="28"/>
                    </a:cxn>
                    <a:cxn ang="0">
                      <a:pos x="10" y="28"/>
                    </a:cxn>
                    <a:cxn ang="0">
                      <a:pos x="15" y="27"/>
                    </a:cxn>
                    <a:cxn ang="0">
                      <a:pos x="18" y="24"/>
                    </a:cxn>
                    <a:cxn ang="0">
                      <a:pos x="21" y="21"/>
                    </a:cxn>
                    <a:cxn ang="0">
                      <a:pos x="24" y="14"/>
                    </a:cxn>
                    <a:cxn ang="0">
                      <a:pos x="22" y="6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21" y="1"/>
                    </a:cxn>
                  </a:cxnLst>
                  <a:rect l="0" t="0" r="r" b="b"/>
                  <a:pathLst>
                    <a:path w="24" h="29">
                      <a:moveTo>
                        <a:pt x="21" y="1"/>
                      </a:move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19" y="0"/>
                        <a:pt x="19" y="0"/>
                      </a:cubicBezTo>
                      <a:cubicBezTo>
                        <a:pt x="16" y="0"/>
                        <a:pt x="13" y="0"/>
                        <a:pt x="11" y="3"/>
                      </a:cubicBezTo>
                      <a:cubicBezTo>
                        <a:pt x="10" y="4"/>
                        <a:pt x="9" y="6"/>
                        <a:pt x="8" y="7"/>
                      </a:cubicBezTo>
                      <a:cubicBezTo>
                        <a:pt x="8" y="8"/>
                        <a:pt x="7" y="9"/>
                        <a:pt x="6" y="10"/>
                      </a:cubicBezTo>
                      <a:cubicBezTo>
                        <a:pt x="4" y="13"/>
                        <a:pt x="2" y="16"/>
                        <a:pt x="1" y="19"/>
                      </a:cubicBezTo>
                      <a:cubicBezTo>
                        <a:pt x="0" y="21"/>
                        <a:pt x="0" y="23"/>
                        <a:pt x="1" y="25"/>
                      </a:cubicBezTo>
                      <a:cubicBezTo>
                        <a:pt x="1" y="26"/>
                        <a:pt x="1" y="27"/>
                        <a:pt x="2" y="27"/>
                      </a:cubicBezTo>
                      <a:cubicBezTo>
                        <a:pt x="2" y="28"/>
                        <a:pt x="3" y="28"/>
                        <a:pt x="4" y="28"/>
                      </a:cubicBezTo>
                      <a:cubicBezTo>
                        <a:pt x="6" y="28"/>
                        <a:pt x="8" y="29"/>
                        <a:pt x="10" y="28"/>
                      </a:cubicBezTo>
                      <a:cubicBezTo>
                        <a:pt x="12" y="28"/>
                        <a:pt x="13" y="28"/>
                        <a:pt x="15" y="27"/>
                      </a:cubicBezTo>
                      <a:cubicBezTo>
                        <a:pt x="16" y="26"/>
                        <a:pt x="17" y="25"/>
                        <a:pt x="18" y="24"/>
                      </a:cubicBezTo>
                      <a:cubicBezTo>
                        <a:pt x="19" y="23"/>
                        <a:pt x="20" y="22"/>
                        <a:pt x="21" y="21"/>
                      </a:cubicBezTo>
                      <a:cubicBezTo>
                        <a:pt x="23" y="19"/>
                        <a:pt x="23" y="16"/>
                        <a:pt x="24" y="14"/>
                      </a:cubicBezTo>
                      <a:cubicBezTo>
                        <a:pt x="24" y="11"/>
                        <a:pt x="24" y="9"/>
                        <a:pt x="22" y="6"/>
                      </a:cubicBezTo>
                      <a:cubicBezTo>
                        <a:pt x="21" y="6"/>
                        <a:pt x="20" y="5"/>
                        <a:pt x="20" y="4"/>
                      </a:cubicBezTo>
                      <a:cubicBezTo>
                        <a:pt x="19" y="4"/>
                        <a:pt x="18" y="3"/>
                        <a:pt x="18" y="2"/>
                      </a:cubicBezTo>
                      <a:lnTo>
                        <a:pt x="2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2" name="Freeform 91">
                  <a:extLst>
                    <a:ext uri="{FF2B5EF4-FFF2-40B4-BE49-F238E27FC236}">
                      <a16:creationId xmlns:a16="http://schemas.microsoft.com/office/drawing/2014/main" id="{751028D5-CC10-FBC3-1816-50A78D6A6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833" y="4612556"/>
                  <a:ext cx="37576" cy="1586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9" y="3"/>
                    </a:cxn>
                    <a:cxn ang="0">
                      <a:pos x="24" y="1"/>
                    </a:cxn>
                    <a:cxn ang="0">
                      <a:pos x="13" y="1"/>
                    </a:cxn>
                    <a:cxn ang="0">
                      <a:pos x="9" y="3"/>
                    </a:cxn>
                    <a:cxn ang="0">
                      <a:pos x="4" y="4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2" y="12"/>
                    </a:cxn>
                    <a:cxn ang="0">
                      <a:pos x="6" y="14"/>
                    </a:cxn>
                    <a:cxn ang="0">
                      <a:pos x="13" y="16"/>
                    </a:cxn>
                    <a:cxn ang="0">
                      <a:pos x="21" y="16"/>
                    </a:cxn>
                    <a:cxn ang="0">
                      <a:pos x="29" y="15"/>
                    </a:cxn>
                    <a:cxn ang="0">
                      <a:pos x="34" y="13"/>
                    </a:cxn>
                    <a:cxn ang="0">
                      <a:pos x="38" y="10"/>
                    </a:cxn>
                    <a:cxn ang="0">
                      <a:pos x="36" y="5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8" h="16"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8" y="2"/>
                        <a:pt x="26" y="1"/>
                        <a:pt x="24" y="1"/>
                      </a:cubicBezTo>
                      <a:cubicBezTo>
                        <a:pt x="21" y="0"/>
                        <a:pt x="17" y="0"/>
                        <a:pt x="13" y="1"/>
                      </a:cubicBezTo>
                      <a:cubicBezTo>
                        <a:pt x="12" y="1"/>
                        <a:pt x="10" y="2"/>
                        <a:pt x="9" y="3"/>
                      </a:cubicBezTo>
                      <a:cubicBezTo>
                        <a:pt x="7" y="3"/>
                        <a:pt x="6" y="4"/>
                        <a:pt x="4" y="4"/>
                      </a:cubicBezTo>
                      <a:cubicBezTo>
                        <a:pt x="3" y="5"/>
                        <a:pt x="2" y="6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1"/>
                        <a:pt x="2" y="12"/>
                      </a:cubicBezTo>
                      <a:cubicBezTo>
                        <a:pt x="3" y="13"/>
                        <a:pt x="4" y="14"/>
                        <a:pt x="6" y="14"/>
                      </a:cubicBezTo>
                      <a:cubicBezTo>
                        <a:pt x="8" y="15"/>
                        <a:pt x="10" y="16"/>
                        <a:pt x="13" y="16"/>
                      </a:cubicBezTo>
                      <a:cubicBezTo>
                        <a:pt x="16" y="16"/>
                        <a:pt x="19" y="16"/>
                        <a:pt x="21" y="16"/>
                      </a:cubicBezTo>
                      <a:cubicBezTo>
                        <a:pt x="24" y="16"/>
                        <a:pt x="27" y="16"/>
                        <a:pt x="29" y="15"/>
                      </a:cubicBezTo>
                      <a:cubicBezTo>
                        <a:pt x="31" y="15"/>
                        <a:pt x="33" y="14"/>
                        <a:pt x="34" y="13"/>
                      </a:cubicBezTo>
                      <a:cubicBezTo>
                        <a:pt x="36" y="12"/>
                        <a:pt x="37" y="11"/>
                        <a:pt x="38" y="10"/>
                      </a:cubicBezTo>
                      <a:cubicBezTo>
                        <a:pt x="38" y="8"/>
                        <a:pt x="37" y="6"/>
                        <a:pt x="36" y="5"/>
                      </a:cubicBez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51FE254-0201-1ABB-8C65-E7C008F17497}"/>
                </a:ext>
              </a:extLst>
            </p:cNvPr>
            <p:cNvGrpSpPr/>
            <p:nvPr/>
          </p:nvGrpSpPr>
          <p:grpSpPr>
            <a:xfrm>
              <a:off x="2947153" y="3110508"/>
              <a:ext cx="709056" cy="564127"/>
              <a:chOff x="2277611" y="3933693"/>
              <a:chExt cx="379930" cy="302273"/>
            </a:xfrm>
            <a:solidFill>
              <a:srgbClr val="44BA7E">
                <a:lumMod val="60000"/>
                <a:lumOff val="40000"/>
              </a:srgbClr>
            </a:solidFill>
          </p:grpSpPr>
          <p:sp>
            <p:nvSpPr>
              <p:cNvPr id="80" name="Freeform 106">
                <a:extLst>
                  <a:ext uri="{FF2B5EF4-FFF2-40B4-BE49-F238E27FC236}">
                    <a16:creationId xmlns:a16="http://schemas.microsoft.com/office/drawing/2014/main" id="{E5DCDC05-463A-21A6-CEAE-78F407E4B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7611" y="3933693"/>
                <a:ext cx="157817" cy="291419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1" name="Freeform 107">
                <a:extLst>
                  <a:ext uri="{FF2B5EF4-FFF2-40B4-BE49-F238E27FC236}">
                    <a16:creationId xmlns:a16="http://schemas.microsoft.com/office/drawing/2014/main" id="{81C29476-E964-F516-8304-FCAD95888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923" y="4078149"/>
                <a:ext cx="95191" cy="157817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2" name="Freeform 108">
                <a:extLst>
                  <a:ext uri="{FF2B5EF4-FFF2-40B4-BE49-F238E27FC236}">
                    <a16:creationId xmlns:a16="http://schemas.microsoft.com/office/drawing/2014/main" id="{EF0652D5-3A77-55DF-D31E-9C92A150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315" y="4166660"/>
                <a:ext cx="29226" cy="30896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96CCB1BF-C4E1-A824-310D-E7C36FB1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103" y="3607627"/>
              <a:ext cx="910087" cy="1212408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1A7541A1-CC3D-F79D-696A-AA386E2F7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17" y="3581135"/>
              <a:ext cx="23375" cy="6077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AB93558D-3CF6-3E97-7412-41FF571ED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59" y="3634119"/>
              <a:ext cx="17141" cy="17141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3D15DEC9-0D17-044B-95AA-9C4F40657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209" y="3652819"/>
              <a:ext cx="7792" cy="77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CCEE9090-BCAF-C872-B27D-A13587D33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817" y="3671520"/>
              <a:ext cx="7792" cy="93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75E67AD-47AE-702E-3081-093EEEE20A97}"/>
                </a:ext>
              </a:extLst>
            </p:cNvPr>
            <p:cNvGrpSpPr/>
            <p:nvPr/>
          </p:nvGrpSpPr>
          <p:grpSpPr>
            <a:xfrm>
              <a:off x="2465621" y="3825797"/>
              <a:ext cx="395826" cy="469070"/>
              <a:chOff x="2019592" y="4316962"/>
              <a:chExt cx="212093" cy="251339"/>
            </a:xfrm>
            <a:solidFill>
              <a:srgbClr val="44BA7E">
                <a:lumMod val="60000"/>
                <a:lumOff val="40000"/>
              </a:srgbClr>
            </a:solidFill>
          </p:grpSpPr>
          <p:sp>
            <p:nvSpPr>
              <p:cNvPr id="75" name="Freeform 97">
                <a:extLst>
                  <a:ext uri="{FF2B5EF4-FFF2-40B4-BE49-F238E27FC236}">
                    <a16:creationId xmlns:a16="http://schemas.microsoft.com/office/drawing/2014/main" id="{0C289C52-0947-9E9A-2EA2-6C67AC67D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592" y="4329488"/>
                <a:ext cx="212093" cy="238813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6" name="Freeform 98">
                <a:extLst>
                  <a:ext uri="{FF2B5EF4-FFF2-40B4-BE49-F238E27FC236}">
                    <a16:creationId xmlns:a16="http://schemas.microsoft.com/office/drawing/2014/main" id="{3AB47862-DFF2-E910-ACA4-40685C778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743" y="4357043"/>
                <a:ext cx="11690" cy="1586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7" name="Freeform 100">
                <a:extLst>
                  <a:ext uri="{FF2B5EF4-FFF2-40B4-BE49-F238E27FC236}">
                    <a16:creationId xmlns:a16="http://schemas.microsoft.com/office/drawing/2014/main" id="{C31CBBCC-8077-EF67-9FED-C21A49D9D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793" y="4335333"/>
                <a:ext cx="14195" cy="751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8" name="Freeform 101">
                <a:extLst>
                  <a:ext uri="{FF2B5EF4-FFF2-40B4-BE49-F238E27FC236}">
                    <a16:creationId xmlns:a16="http://schemas.microsoft.com/office/drawing/2014/main" id="{B1E7643B-AA51-3982-E305-35F7C887B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349" y="4329488"/>
                <a:ext cx="15030" cy="4175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9" name="Freeform 114">
                <a:extLst>
                  <a:ext uri="{FF2B5EF4-FFF2-40B4-BE49-F238E27FC236}">
                    <a16:creationId xmlns:a16="http://schemas.microsoft.com/office/drawing/2014/main" id="{F3F08E0A-7A32-28C9-7E9E-C66AF1C49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460" y="4316962"/>
                <a:ext cx="9185" cy="50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0" name="Freeform 115">
              <a:extLst>
                <a:ext uri="{FF2B5EF4-FFF2-40B4-BE49-F238E27FC236}">
                  <a16:creationId xmlns:a16="http://schemas.microsoft.com/office/drawing/2014/main" id="{38B99C00-348E-7EC7-ABDD-EBFD67040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281" y="3814891"/>
              <a:ext cx="26492" cy="4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Freeform 116">
              <a:extLst>
                <a:ext uri="{FF2B5EF4-FFF2-40B4-BE49-F238E27FC236}">
                  <a16:creationId xmlns:a16="http://schemas.microsoft.com/office/drawing/2014/main" id="{4E474C10-2816-D926-DCBE-D7BCE4271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706" y="3803980"/>
              <a:ext cx="17141" cy="31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Freeform 117">
              <a:extLst>
                <a:ext uri="{FF2B5EF4-FFF2-40B4-BE49-F238E27FC236}">
                  <a16:creationId xmlns:a16="http://schemas.microsoft.com/office/drawing/2014/main" id="{8D0179A2-D8CF-39D1-D569-A4C87D27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447" y="3808657"/>
              <a:ext cx="17141" cy="15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Freeform 118">
              <a:extLst>
                <a:ext uri="{FF2B5EF4-FFF2-40B4-BE49-F238E27FC236}">
                  <a16:creationId xmlns:a16="http://schemas.microsoft.com/office/drawing/2014/main" id="{78B874FA-86BA-C375-AA42-F90CDB51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40" y="3796189"/>
              <a:ext cx="23375" cy="779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Freeform 119">
              <a:extLst>
                <a:ext uri="{FF2B5EF4-FFF2-40B4-BE49-F238E27FC236}">
                  <a16:creationId xmlns:a16="http://schemas.microsoft.com/office/drawing/2014/main" id="{7C67F843-6D5E-CCE3-6990-15486BDF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248" y="3796189"/>
              <a:ext cx="18701" cy="31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Line 120">
              <a:extLst>
                <a:ext uri="{FF2B5EF4-FFF2-40B4-BE49-F238E27FC236}">
                  <a16:creationId xmlns:a16="http://schemas.microsoft.com/office/drawing/2014/main" id="{662D85A3-738A-DCDB-64A1-652047721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8584" y="3875667"/>
              <a:ext cx="1558" cy="1558"/>
            </a:xfrm>
            <a:prstGeom prst="line">
              <a:avLst/>
            </a:prstGeom>
            <a:solidFill>
              <a:srgbClr val="00339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Line 121">
              <a:extLst>
                <a:ext uri="{FF2B5EF4-FFF2-40B4-BE49-F238E27FC236}">
                  <a16:creationId xmlns:a16="http://schemas.microsoft.com/office/drawing/2014/main" id="{C35394F7-B180-8A8A-B5F4-A804BB201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8584" y="3875667"/>
              <a:ext cx="1558" cy="1558"/>
            </a:xfrm>
            <a:prstGeom prst="line">
              <a:avLst/>
            </a:prstGeom>
            <a:solidFill>
              <a:srgbClr val="00339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Line 122">
              <a:extLst>
                <a:ext uri="{FF2B5EF4-FFF2-40B4-BE49-F238E27FC236}">
                  <a16:creationId xmlns:a16="http://schemas.microsoft.com/office/drawing/2014/main" id="{ED779DBF-5809-53FC-27A7-DEB6C057F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626" y="3825797"/>
              <a:ext cx="1558" cy="1558"/>
            </a:xfrm>
            <a:prstGeom prst="line">
              <a:avLst/>
            </a:prstGeom>
            <a:solidFill>
              <a:srgbClr val="00339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Line 123">
              <a:extLst>
                <a:ext uri="{FF2B5EF4-FFF2-40B4-BE49-F238E27FC236}">
                  <a16:creationId xmlns:a16="http://schemas.microsoft.com/office/drawing/2014/main" id="{9B9B2696-6C6F-C384-AA38-9ABD92410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626" y="3825797"/>
              <a:ext cx="1558" cy="1558"/>
            </a:xfrm>
            <a:prstGeom prst="line">
              <a:avLst/>
            </a:prstGeom>
            <a:solidFill>
              <a:srgbClr val="00339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Freeform 124">
              <a:extLst>
                <a:ext uri="{FF2B5EF4-FFF2-40B4-BE49-F238E27FC236}">
                  <a16:creationId xmlns:a16="http://schemas.microsoft.com/office/drawing/2014/main" id="{18512CD9-F90E-4A02-B9A1-CBB7BD059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944" y="3679311"/>
              <a:ext cx="56101" cy="2493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Freeform 125">
              <a:extLst>
                <a:ext uri="{FF2B5EF4-FFF2-40B4-BE49-F238E27FC236}">
                  <a16:creationId xmlns:a16="http://schemas.microsoft.com/office/drawing/2014/main" id="{05017B32-16CE-353E-493C-2D60F3CC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28" y="6549821"/>
              <a:ext cx="233756" cy="13090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id="{A237252C-6FA2-49D6-1662-F0CEE8ABD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805" y="6429828"/>
              <a:ext cx="34284" cy="20259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44BA7E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C07714D-AE5C-D81B-F95D-F0F8B4AAD6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5975" y="5519738"/>
              <a:ext cx="1835883" cy="39115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590E4B7-8F0E-EBD8-0B4E-58A7CDA6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AEAEA">
                    <a:alpha val="92157"/>
                  </a:srgbClr>
                </a:clrFrom>
                <a:clrTo>
                  <a:srgbClr val="EAEA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403458" y="-1314860"/>
              <a:ext cx="2187854" cy="639064"/>
            </a:xfrm>
            <a:prstGeom prst="rect">
              <a:avLst/>
            </a:prstGeom>
          </p:spPr>
        </p:pic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96C5C15-3633-83DA-0C07-C546D6CD41F2}"/>
                </a:ext>
              </a:extLst>
            </p:cNvPr>
            <p:cNvCxnSpPr>
              <a:cxnSpLocks/>
            </p:cNvCxnSpPr>
            <p:nvPr/>
          </p:nvCxnSpPr>
          <p:spPr>
            <a:xfrm>
              <a:off x="1044389" y="5007040"/>
              <a:ext cx="476358" cy="33603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37DF009-B43D-4B39-568F-C13E0C9E23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8118" y="4812243"/>
              <a:ext cx="1574078" cy="18855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6A6D38F-FE64-7D4A-1035-DCB611FFBD99}"/>
                </a:ext>
              </a:extLst>
            </p:cNvPr>
            <p:cNvCxnSpPr>
              <a:cxnSpLocks/>
            </p:cNvCxnSpPr>
            <p:nvPr/>
          </p:nvCxnSpPr>
          <p:spPr>
            <a:xfrm>
              <a:off x="2510515" y="3566329"/>
              <a:ext cx="566087" cy="42821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66F41A4-5532-0CB1-A886-6AA07B2DB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4685" y="1592735"/>
              <a:ext cx="587505" cy="59948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68" name="Picture 2" descr="VDEh Betriebsforschungsinstitut GmbH">
              <a:extLst>
                <a:ext uri="{FF2B5EF4-FFF2-40B4-BE49-F238E27FC236}">
                  <a16:creationId xmlns:a16="http://schemas.microsoft.com/office/drawing/2014/main" id="{51E1206B-B9F6-BFDC-EEDC-C47F3A0DB4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11837" r="12268" b="13775"/>
            <a:stretch/>
          </p:blipFill>
          <p:spPr bwMode="auto">
            <a:xfrm>
              <a:off x="2170047" y="3184114"/>
              <a:ext cx="491388" cy="445693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69" name="Picture 68" descr="A red text on a white background&#10;&#10;AI-generated content may be incorrect.">
              <a:extLst>
                <a:ext uri="{FF2B5EF4-FFF2-40B4-BE49-F238E27FC236}">
                  <a16:creationId xmlns:a16="http://schemas.microsoft.com/office/drawing/2014/main" id="{AB143DCA-C982-0CFB-2AEE-6AA8FE497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9" t="20664" r="7342" b="21490"/>
            <a:stretch/>
          </p:blipFill>
          <p:spPr>
            <a:xfrm>
              <a:off x="237062" y="4609869"/>
              <a:ext cx="1402201" cy="36336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21FB8EE-CD66-B369-072E-16546123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44845" y="2290543"/>
              <a:ext cx="1251459" cy="250292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71" name="Picture 6" descr="K1-MET | About PURESCRAP | PURESCRAP">
              <a:extLst>
                <a:ext uri="{FF2B5EF4-FFF2-40B4-BE49-F238E27FC236}">
                  <a16:creationId xmlns:a16="http://schemas.microsoft.com/office/drawing/2014/main" id="{75DB7568-37C8-E4E1-E207-CDCB97571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528" y="4996650"/>
              <a:ext cx="1110162" cy="366268"/>
            </a:xfrm>
            <a:prstGeom prst="rect">
              <a:avLst/>
            </a:prstGeom>
            <a:solidFill>
              <a:sysClr val="window" lastClr="FFFFFF"/>
            </a:solidFill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D82EC03-4BE8-547E-8FC9-B1C49A6EC1EB}"/>
                </a:ext>
              </a:extLst>
            </p:cNvPr>
            <p:cNvGrpSpPr/>
            <p:nvPr/>
          </p:nvGrpSpPr>
          <p:grpSpPr>
            <a:xfrm>
              <a:off x="5317584" y="5829407"/>
              <a:ext cx="942046" cy="698149"/>
              <a:chOff x="10245090" y="333375"/>
              <a:chExt cx="1611750" cy="1237323"/>
            </a:xfrm>
            <a:solidFill>
              <a:srgbClr val="002060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FCCC92C-E180-A9E8-F4BF-CA21993E3B61}"/>
                  </a:ext>
                </a:extLst>
              </p:cNvPr>
              <p:cNvSpPr/>
              <p:nvPr/>
            </p:nvSpPr>
            <p:spPr>
              <a:xfrm>
                <a:off x="11031817" y="333375"/>
                <a:ext cx="272221" cy="1237323"/>
              </a:xfrm>
              <a:custGeom>
                <a:avLst/>
                <a:gdLst>
                  <a:gd name="connsiteX0" fmla="*/ 18564 w 272221"/>
                  <a:gd name="connsiteY0" fmla="*/ 1237324 h 1237323"/>
                  <a:gd name="connsiteX1" fmla="*/ 272221 w 272221"/>
                  <a:gd name="connsiteY1" fmla="*/ 899876 h 1237323"/>
                  <a:gd name="connsiteX2" fmla="*/ 18564 w 272221"/>
                  <a:gd name="connsiteY2" fmla="*/ 562429 h 1237323"/>
                  <a:gd name="connsiteX3" fmla="*/ 18564 w 272221"/>
                  <a:gd name="connsiteY3" fmla="*/ 1237324 h 1237323"/>
                  <a:gd name="connsiteX4" fmla="*/ 253647 w 272221"/>
                  <a:gd name="connsiteY4" fmla="*/ 0 h 1237323"/>
                  <a:gd name="connsiteX5" fmla="*/ 0 w 272221"/>
                  <a:gd name="connsiteY5" fmla="*/ 337448 h 1237323"/>
                  <a:gd name="connsiteX6" fmla="*/ 253647 w 272221"/>
                  <a:gd name="connsiteY6" fmla="*/ 674905 h 1237323"/>
                  <a:gd name="connsiteX7" fmla="*/ 253647 w 272221"/>
                  <a:gd name="connsiteY7" fmla="*/ 0 h 123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221" h="1237323">
                    <a:moveTo>
                      <a:pt x="18564" y="1237324"/>
                    </a:moveTo>
                    <a:lnTo>
                      <a:pt x="272221" y="899876"/>
                    </a:lnTo>
                    <a:lnTo>
                      <a:pt x="18564" y="562429"/>
                    </a:lnTo>
                    <a:lnTo>
                      <a:pt x="18564" y="1237324"/>
                    </a:lnTo>
                    <a:close/>
                    <a:moveTo>
                      <a:pt x="253647" y="0"/>
                    </a:moveTo>
                    <a:lnTo>
                      <a:pt x="0" y="337448"/>
                    </a:lnTo>
                    <a:lnTo>
                      <a:pt x="253647" y="674905"/>
                    </a:lnTo>
                    <a:lnTo>
                      <a:pt x="253647" y="0"/>
                    </a:lnTo>
                    <a:close/>
                  </a:path>
                </a:pathLst>
              </a:custGeom>
              <a:grpFill/>
              <a:ln w="946" cap="flat">
                <a:noFill/>
                <a:prstDash val="solid"/>
                <a:miter/>
              </a:ln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/>
                    <a:sym typeface="Arial"/>
                  </a:rPr>
                  <a:t>a</a:t>
                </a:r>
                <a:endParaRPr kumimoji="0" lang="it-IT" sz="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ACA241B-95EA-1985-11DF-9A6F61A79A3C}"/>
                  </a:ext>
                </a:extLst>
              </p:cNvPr>
              <p:cNvSpPr/>
              <p:nvPr/>
            </p:nvSpPr>
            <p:spPr>
              <a:xfrm>
                <a:off x="10245090" y="670832"/>
                <a:ext cx="1611750" cy="562419"/>
              </a:xfrm>
              <a:custGeom>
                <a:avLst/>
                <a:gdLst>
                  <a:gd name="connsiteX0" fmla="*/ 112486 w 1611750"/>
                  <a:gd name="connsiteY0" fmla="*/ 118446 h 562419"/>
                  <a:gd name="connsiteX1" fmla="*/ 337457 w 1611750"/>
                  <a:gd name="connsiteY1" fmla="*/ 118446 h 562419"/>
                  <a:gd name="connsiteX2" fmla="*/ 337457 w 1611750"/>
                  <a:gd name="connsiteY2" fmla="*/ 224962 h 562419"/>
                  <a:gd name="connsiteX3" fmla="*/ 112486 w 1611750"/>
                  <a:gd name="connsiteY3" fmla="*/ 224962 h 562419"/>
                  <a:gd name="connsiteX4" fmla="*/ 112486 w 1611750"/>
                  <a:gd name="connsiteY4" fmla="*/ 118446 h 562419"/>
                  <a:gd name="connsiteX5" fmla="*/ 478619 w 1611750"/>
                  <a:gd name="connsiteY5" fmla="*/ 562419 h 562419"/>
                  <a:gd name="connsiteX6" fmla="*/ 313586 w 1611750"/>
                  <a:gd name="connsiteY6" fmla="*/ 343418 h 562419"/>
                  <a:gd name="connsiteX7" fmla="*/ 337457 w 1611750"/>
                  <a:gd name="connsiteY7" fmla="*/ 343418 h 562419"/>
                  <a:gd name="connsiteX8" fmla="*/ 449943 w 1611750"/>
                  <a:gd name="connsiteY8" fmla="*/ 230932 h 562419"/>
                  <a:gd name="connsiteX9" fmla="*/ 449943 w 1611750"/>
                  <a:gd name="connsiteY9" fmla="*/ 230932 h 562419"/>
                  <a:gd name="connsiteX10" fmla="*/ 449943 w 1611750"/>
                  <a:gd name="connsiteY10" fmla="*/ 112486 h 562419"/>
                  <a:gd name="connsiteX11" fmla="*/ 337457 w 1611750"/>
                  <a:gd name="connsiteY11" fmla="*/ 0 h 562419"/>
                  <a:gd name="connsiteX12" fmla="*/ 0 w 1611750"/>
                  <a:gd name="connsiteY12" fmla="*/ 0 h 562419"/>
                  <a:gd name="connsiteX13" fmla="*/ 0 w 1611750"/>
                  <a:gd name="connsiteY13" fmla="*/ 562419 h 562419"/>
                  <a:gd name="connsiteX14" fmla="*/ 112486 w 1611750"/>
                  <a:gd name="connsiteY14" fmla="*/ 562419 h 562419"/>
                  <a:gd name="connsiteX15" fmla="*/ 112486 w 1611750"/>
                  <a:gd name="connsiteY15" fmla="*/ 343418 h 562419"/>
                  <a:gd name="connsiteX16" fmla="*/ 173420 w 1611750"/>
                  <a:gd name="connsiteY16" fmla="*/ 343418 h 562419"/>
                  <a:gd name="connsiteX17" fmla="*/ 173154 w 1611750"/>
                  <a:gd name="connsiteY17" fmla="*/ 343418 h 562419"/>
                  <a:gd name="connsiteX18" fmla="*/ 337770 w 1611750"/>
                  <a:gd name="connsiteY18" fmla="*/ 562419 h 562419"/>
                  <a:gd name="connsiteX19" fmla="*/ 478619 w 1611750"/>
                  <a:gd name="connsiteY19" fmla="*/ 562419 h 562419"/>
                  <a:gd name="connsiteX20" fmla="*/ 571375 w 1611750"/>
                  <a:gd name="connsiteY20" fmla="*/ 562419 h 562419"/>
                  <a:gd name="connsiteX21" fmla="*/ 683861 w 1611750"/>
                  <a:gd name="connsiteY21" fmla="*/ 562419 h 562419"/>
                  <a:gd name="connsiteX22" fmla="*/ 683861 w 1611750"/>
                  <a:gd name="connsiteY22" fmla="*/ 0 h 562419"/>
                  <a:gd name="connsiteX23" fmla="*/ 571375 w 1611750"/>
                  <a:gd name="connsiteY23" fmla="*/ 0 h 562419"/>
                  <a:gd name="connsiteX24" fmla="*/ 571375 w 1611750"/>
                  <a:gd name="connsiteY24" fmla="*/ 562419 h 562419"/>
                  <a:gd name="connsiteX25" fmla="*/ 1499264 w 1611750"/>
                  <a:gd name="connsiteY25" fmla="*/ 224971 h 562419"/>
                  <a:gd name="connsiteX26" fmla="*/ 1274302 w 1611750"/>
                  <a:gd name="connsiteY26" fmla="*/ 224971 h 562419"/>
                  <a:gd name="connsiteX27" fmla="*/ 1274302 w 1611750"/>
                  <a:gd name="connsiteY27" fmla="*/ 118456 h 562419"/>
                  <a:gd name="connsiteX28" fmla="*/ 1499264 w 1611750"/>
                  <a:gd name="connsiteY28" fmla="*/ 118456 h 562419"/>
                  <a:gd name="connsiteX29" fmla="*/ 1499264 w 1611750"/>
                  <a:gd name="connsiteY29" fmla="*/ 224971 h 562419"/>
                  <a:gd name="connsiteX30" fmla="*/ 1499264 w 1611750"/>
                  <a:gd name="connsiteY30" fmla="*/ 562419 h 562419"/>
                  <a:gd name="connsiteX31" fmla="*/ 1611750 w 1611750"/>
                  <a:gd name="connsiteY31" fmla="*/ 562419 h 562419"/>
                  <a:gd name="connsiteX32" fmla="*/ 1611750 w 1611750"/>
                  <a:gd name="connsiteY32" fmla="*/ 112486 h 562419"/>
                  <a:gd name="connsiteX33" fmla="*/ 1499264 w 1611750"/>
                  <a:gd name="connsiteY33" fmla="*/ 0 h 562419"/>
                  <a:gd name="connsiteX34" fmla="*/ 1161816 w 1611750"/>
                  <a:gd name="connsiteY34" fmla="*/ 0 h 562419"/>
                  <a:gd name="connsiteX35" fmla="*/ 1161816 w 1611750"/>
                  <a:gd name="connsiteY35" fmla="*/ 562419 h 562419"/>
                  <a:gd name="connsiteX36" fmla="*/ 1274302 w 1611750"/>
                  <a:gd name="connsiteY36" fmla="*/ 562419 h 562419"/>
                  <a:gd name="connsiteX37" fmla="*/ 1274302 w 1611750"/>
                  <a:gd name="connsiteY37" fmla="*/ 343418 h 562419"/>
                  <a:gd name="connsiteX38" fmla="*/ 1499264 w 1611750"/>
                  <a:gd name="connsiteY38" fmla="*/ 343418 h 562419"/>
                  <a:gd name="connsiteX39" fmla="*/ 1499264 w 1611750"/>
                  <a:gd name="connsiteY39" fmla="*/ 562419 h 56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11750" h="562419">
                    <a:moveTo>
                      <a:pt x="112486" y="118446"/>
                    </a:moveTo>
                    <a:lnTo>
                      <a:pt x="337457" y="118446"/>
                    </a:lnTo>
                    <a:lnTo>
                      <a:pt x="337457" y="224962"/>
                    </a:lnTo>
                    <a:lnTo>
                      <a:pt x="112486" y="224962"/>
                    </a:lnTo>
                    <a:lnTo>
                      <a:pt x="112486" y="118446"/>
                    </a:lnTo>
                    <a:close/>
                    <a:moveTo>
                      <a:pt x="478619" y="562419"/>
                    </a:moveTo>
                    <a:lnTo>
                      <a:pt x="313586" y="343418"/>
                    </a:lnTo>
                    <a:lnTo>
                      <a:pt x="337457" y="343418"/>
                    </a:lnTo>
                    <a:cubicBezTo>
                      <a:pt x="399576" y="343418"/>
                      <a:pt x="449943" y="293060"/>
                      <a:pt x="449943" y="230932"/>
                    </a:cubicBezTo>
                    <a:lnTo>
                      <a:pt x="449943" y="230932"/>
                    </a:lnTo>
                    <a:lnTo>
                      <a:pt x="449943" y="112486"/>
                    </a:lnTo>
                    <a:cubicBezTo>
                      <a:pt x="449943" y="50358"/>
                      <a:pt x="399576" y="0"/>
                      <a:pt x="337457" y="0"/>
                    </a:cubicBezTo>
                    <a:lnTo>
                      <a:pt x="0" y="0"/>
                    </a:lnTo>
                    <a:lnTo>
                      <a:pt x="0" y="562419"/>
                    </a:lnTo>
                    <a:lnTo>
                      <a:pt x="112486" y="562419"/>
                    </a:lnTo>
                    <a:lnTo>
                      <a:pt x="112486" y="343418"/>
                    </a:lnTo>
                    <a:lnTo>
                      <a:pt x="173420" y="343418"/>
                    </a:lnTo>
                    <a:lnTo>
                      <a:pt x="173154" y="343418"/>
                    </a:lnTo>
                    <a:lnTo>
                      <a:pt x="337770" y="562419"/>
                    </a:lnTo>
                    <a:lnTo>
                      <a:pt x="478619" y="562419"/>
                    </a:lnTo>
                    <a:close/>
                    <a:moveTo>
                      <a:pt x="571375" y="562419"/>
                    </a:moveTo>
                    <a:lnTo>
                      <a:pt x="683861" y="562419"/>
                    </a:lnTo>
                    <a:lnTo>
                      <a:pt x="683861" y="0"/>
                    </a:lnTo>
                    <a:lnTo>
                      <a:pt x="571375" y="0"/>
                    </a:lnTo>
                    <a:lnTo>
                      <a:pt x="571375" y="562419"/>
                    </a:lnTo>
                    <a:close/>
                    <a:moveTo>
                      <a:pt x="1499264" y="224971"/>
                    </a:moveTo>
                    <a:lnTo>
                      <a:pt x="1274302" y="224971"/>
                    </a:lnTo>
                    <a:lnTo>
                      <a:pt x="1274302" y="118456"/>
                    </a:lnTo>
                    <a:lnTo>
                      <a:pt x="1499264" y="118456"/>
                    </a:lnTo>
                    <a:lnTo>
                      <a:pt x="1499264" y="224971"/>
                    </a:lnTo>
                    <a:close/>
                    <a:moveTo>
                      <a:pt x="1499264" y="562419"/>
                    </a:moveTo>
                    <a:lnTo>
                      <a:pt x="1611750" y="562419"/>
                    </a:lnTo>
                    <a:lnTo>
                      <a:pt x="1611750" y="112486"/>
                    </a:lnTo>
                    <a:cubicBezTo>
                      <a:pt x="1611750" y="50358"/>
                      <a:pt x="1561383" y="0"/>
                      <a:pt x="1499264" y="0"/>
                    </a:cubicBezTo>
                    <a:lnTo>
                      <a:pt x="1161816" y="0"/>
                    </a:lnTo>
                    <a:lnTo>
                      <a:pt x="1161816" y="562419"/>
                    </a:lnTo>
                    <a:lnTo>
                      <a:pt x="1274302" y="562419"/>
                    </a:lnTo>
                    <a:lnTo>
                      <a:pt x="1274302" y="343418"/>
                    </a:lnTo>
                    <a:lnTo>
                      <a:pt x="1499264" y="343418"/>
                    </a:lnTo>
                    <a:lnTo>
                      <a:pt x="1499264" y="562419"/>
                    </a:lnTo>
                    <a:close/>
                  </a:path>
                </a:pathLst>
              </a:custGeom>
              <a:grpFill/>
              <a:ln w="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/>
                    <a:sym typeface="Arial"/>
                  </a:rPr>
                  <a:t>a</a:t>
                </a:r>
                <a:endParaRPr kumimoji="0" lang="it-IT" sz="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4F0D175A-7459-861C-3748-A38BCE3FE2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481" y="326027"/>
            <a:ext cx="2712987" cy="5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772B2-6B05-0E35-FCA0-C1B7D9697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A9985-3EA7-3351-60DF-3B48D69D39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simulation to formulation - 1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413CBA2F-CA05-0428-FBCA-9E7CB48C65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47" y="1501537"/>
            <a:ext cx="5786051" cy="3655679"/>
          </a:xfrm>
          <a:prstGeom prst="rect">
            <a:avLst/>
          </a:prstGeom>
          <a:noFill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740B63-73B5-848A-236E-32519FBB659A}"/>
              </a:ext>
            </a:extLst>
          </p:cNvPr>
          <p:cNvSpPr txBox="1"/>
          <p:nvPr/>
        </p:nvSpPr>
        <p:spPr>
          <a:xfrm>
            <a:off x="2736794" y="2020967"/>
            <a:ext cx="280591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GB" sz="1800" kern="1200" spc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from C1 to C2, C2 &gt; C1</a:t>
            </a: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</a:pPr>
            <a:endParaRPr lang="en-GB" sz="1800" kern="1200" spc="5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GB" sz="1800" kern="1200" spc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from C1 to C2, C2 &lt; C1.</a:t>
            </a:r>
            <a:endParaRPr lang="en-US" sz="1800" kern="1200" spc="5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BD1F311F-21A9-64DA-D086-A073B03E80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04" y="4393650"/>
            <a:ext cx="2160270" cy="599440"/>
          </a:xfrm>
          <a:prstGeom prst="rect">
            <a:avLst/>
          </a:prstGeom>
          <a:noFill/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A080E2B8-CF6B-11DF-D4A5-12F4E29588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004" y="1896567"/>
            <a:ext cx="1903095" cy="524510"/>
          </a:xfrm>
          <a:prstGeom prst="rect">
            <a:avLst/>
          </a:prstGeom>
          <a:noFill/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A990A5D1-DB11-8336-59E5-72BE4A9E6E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004" y="2735817"/>
            <a:ext cx="1602105" cy="553085"/>
          </a:xfrm>
          <a:prstGeom prst="rect">
            <a:avLst/>
          </a:prstGeom>
          <a:noFill/>
        </p:spPr>
      </p:pic>
      <p:sp>
        <p:nvSpPr>
          <p:cNvPr id="8" name="CasellaDiTesto 6">
            <a:extLst>
              <a:ext uri="{FF2B5EF4-FFF2-40B4-BE49-F238E27FC236}">
                <a16:creationId xmlns:a16="http://schemas.microsoft.com/office/drawing/2014/main" id="{17C0B04E-B224-61EE-1359-B19B9097DC6B}"/>
              </a:ext>
            </a:extLst>
          </p:cNvPr>
          <p:cNvSpPr txBox="1"/>
          <p:nvPr/>
        </p:nvSpPr>
        <p:spPr>
          <a:xfrm>
            <a:off x="2881654" y="4541663"/>
            <a:ext cx="280591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GB" sz="1800" kern="1200" spc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from C1 to C2, C2 &gt; C1</a:t>
            </a: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</a:pPr>
            <a:endParaRPr lang="en-GB" sz="1800" kern="1200" spc="5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</a:pPr>
            <a:r>
              <a:rPr lang="en-GB" sz="1800" kern="1200" spc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from C1 to C2, C2 &lt; C1.</a:t>
            </a:r>
            <a:endParaRPr lang="en-US" sz="1800" kern="1200" spc="5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5517DC9-BDD7-E692-0CB6-B6E91B6C2071}"/>
              </a:ext>
            </a:extLst>
          </p:cNvPr>
          <p:cNvSpPr/>
          <p:nvPr/>
        </p:nvSpPr>
        <p:spPr>
          <a:xfrm>
            <a:off x="1952359" y="3377762"/>
            <a:ext cx="220750" cy="9270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500ACB17-3C0D-4EF9-A55A-17EC245AF7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588" y="5157216"/>
            <a:ext cx="1776095" cy="59944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824C22-6EAB-CA29-893C-C8836F4D6864}"/>
              </a:ext>
            </a:extLst>
          </p:cNvPr>
          <p:cNvSpPr txBox="1"/>
          <p:nvPr/>
        </p:nvSpPr>
        <p:spPr>
          <a:xfrm>
            <a:off x="2299254" y="3432484"/>
            <a:ext cx="10941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/>
              <a:t>Vs Strand length L</a:t>
            </a:r>
            <a:endParaRPr lang="it-IT" sz="1600" b="1" i="1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89EEC6BC-904C-89E7-49F9-97FB285B2C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515" y="3401944"/>
            <a:ext cx="1012190" cy="615315"/>
          </a:xfrm>
          <a:prstGeom prst="rect">
            <a:avLst/>
          </a:prstGeom>
          <a:noFill/>
        </p:spPr>
      </p:pic>
      <p:sp>
        <p:nvSpPr>
          <p:cNvPr id="13" name="CasellaDiTesto 6">
            <a:extLst>
              <a:ext uri="{FF2B5EF4-FFF2-40B4-BE49-F238E27FC236}">
                <a16:creationId xmlns:a16="http://schemas.microsoft.com/office/drawing/2014/main" id="{7A31DCA0-D3DD-524E-0372-3758C95D601B}"/>
              </a:ext>
            </a:extLst>
          </p:cNvPr>
          <p:cNvSpPr txBox="1"/>
          <p:nvPr/>
        </p:nvSpPr>
        <p:spPr>
          <a:xfrm>
            <a:off x="6016247" y="5438944"/>
            <a:ext cx="570636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indent="0"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Fitting curve parameters found for general curves </a:t>
            </a:r>
            <a:r>
              <a:rPr lang="en-GB" sz="2000" b="1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from </a:t>
            </a:r>
            <a:r>
              <a:rPr lang="en-GB" sz="2000" b="1" spc="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GB" sz="2000" b="1" spc="50" baseline="-25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GB" sz="2000" b="1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ṫ, </a:t>
            </a:r>
            <a:r>
              <a:rPr lang="en-GB" sz="2000" b="1" spc="50" dirty="0">
                <a:latin typeface="Symbol" panose="05050102010706020507" pitchFamily="18" charset="2"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GB" sz="2000" b="1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values </a:t>
            </a:r>
            <a:r>
              <a:rPr lang="en-GB" sz="2000" b="1" i="1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GB" sz="2000" b="1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see next)</a:t>
            </a:r>
            <a:endParaRPr lang="en-US" sz="2000" b="1" i="1" kern="1200" spc="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C4DE17-B0A0-4030-A034-0BA37C9495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0DE12-A886-5F46-EA9F-9BA7252B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17343-391E-BFC8-CECA-40E060A634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simulation to formulation - 2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78E94541-AAE8-85C0-CC50-FE820EAB1E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773"/>
            <a:ext cx="3652646" cy="2743769"/>
          </a:xfrm>
          <a:prstGeom prst="rect">
            <a:avLst/>
          </a:prstGeom>
          <a:noFill/>
        </p:spPr>
      </p:pic>
      <p:pic>
        <p:nvPicPr>
          <p:cNvPr id="4" name="Picture 31">
            <a:extLst>
              <a:ext uri="{FF2B5EF4-FFF2-40B4-BE49-F238E27FC236}">
                <a16:creationId xmlns:a16="http://schemas.microsoft.com/office/drawing/2014/main" id="{99795B29-1358-1135-01FE-00CD8489DE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83" y="1251673"/>
            <a:ext cx="3652646" cy="2743769"/>
          </a:xfrm>
          <a:prstGeom prst="rect">
            <a:avLst/>
          </a:prstGeom>
          <a:noFill/>
        </p:spPr>
      </p:pic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67EABD42-E272-C5C8-192F-D271F9CB32AF}"/>
              </a:ext>
            </a:extLst>
          </p:cNvPr>
          <p:cNvSpPr txBox="1">
            <a:spLocks/>
          </p:cNvSpPr>
          <p:nvPr/>
        </p:nvSpPr>
        <p:spPr>
          <a:xfrm>
            <a:off x="4250057" y="2511351"/>
            <a:ext cx="2790920" cy="917649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results vs flow modifiers</a:t>
            </a:r>
            <a:endParaRPr lang="it-IT" sz="2400" b="1" dirty="0"/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EC75F09-220B-25C5-5AED-A6012B55F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56" y="3677350"/>
            <a:ext cx="3903202" cy="287178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19FBB5-A2FF-9EFC-C432-178D43C94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36100"/>
              </p:ext>
            </p:extLst>
          </p:nvPr>
        </p:nvGraphicFramePr>
        <p:xfrm>
          <a:off x="7875739" y="4149866"/>
          <a:ext cx="3652646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998">
                  <a:extLst>
                    <a:ext uri="{9D8B030D-6E8A-4147-A177-3AD203B41FA5}">
                      <a16:colId xmlns:a16="http://schemas.microsoft.com/office/drawing/2014/main" val="618104603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2648663806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874430068"/>
                    </a:ext>
                  </a:extLst>
                </a:gridCol>
              </a:tblGrid>
              <a:tr h="299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rate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Layout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324420"/>
                  </a:ext>
                </a:extLst>
              </a:tr>
              <a:tr h="299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‘High’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flow modifiers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192202"/>
                  </a:ext>
                </a:extLst>
              </a:tr>
              <a:tr h="299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22435"/>
                  </a:ext>
                </a:extLst>
              </a:tr>
              <a:tr h="299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Multiple-hole </a:t>
                      </a:r>
                      <a:r>
                        <a:rPr lang="it-IT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baffle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493210"/>
                  </a:ext>
                </a:extLst>
              </a:tr>
              <a:tr h="299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‘Low’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flow modifiers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408460"/>
                  </a:ext>
                </a:extLst>
              </a:tr>
              <a:tr h="299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451066"/>
                  </a:ext>
                </a:extLst>
              </a:tr>
              <a:tr h="299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Multiple-hole </a:t>
                      </a:r>
                      <a:r>
                        <a:rPr lang="it-IT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baffle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68203"/>
                  </a:ext>
                </a:extLst>
              </a:tr>
            </a:tbl>
          </a:graphicData>
        </a:graphic>
      </p:graphicFrame>
      <p:sp>
        <p:nvSpPr>
          <p:cNvPr id="9" name="CasellaDiTesto 6">
            <a:extLst>
              <a:ext uri="{FF2B5EF4-FFF2-40B4-BE49-F238E27FC236}">
                <a16:creationId xmlns:a16="http://schemas.microsoft.com/office/drawing/2014/main" id="{ABD10491-96AA-C8C5-4316-A72C6AC89B64}"/>
              </a:ext>
            </a:extLst>
          </p:cNvPr>
          <p:cNvSpPr txBox="1"/>
          <p:nvPr/>
        </p:nvSpPr>
        <p:spPr>
          <a:xfrm>
            <a:off x="224594" y="4620906"/>
            <a:ext cx="306724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indent="0" algn="ctr">
              <a:spcBef>
                <a:spcPts val="600"/>
              </a:spcBef>
              <a:spcAft>
                <a:spcPts val="600"/>
              </a:spcAft>
            </a:pPr>
            <a:r>
              <a:rPr lang="en-GB" sz="2400" b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Curve fitting well reproducing the modelled ones</a:t>
            </a:r>
            <a:endParaRPr lang="en-US" sz="2400" b="1" i="1" kern="1200" spc="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B36F5-484A-3AC4-C572-FEBDD457B267}"/>
              </a:ext>
            </a:extLst>
          </p:cNvPr>
          <p:cNvSpPr txBox="1"/>
          <p:nvPr/>
        </p:nvSpPr>
        <p:spPr>
          <a:xfrm>
            <a:off x="10013760" y="2214623"/>
            <a:ext cx="2061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Close-up of zones with maximum fit error. multiple-hole-baffle, low flow rate.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E5608-3D10-8FB0-37D4-415555FDA8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AFA636-71A4-5DDF-AE89-17D96619F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472" y="1404647"/>
            <a:ext cx="4939916" cy="8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73F12-9C4F-910B-D2EA-16DB54B34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ECF15-7AC7-9E89-96FE-7548AD4EA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simulation to formulation - 3</a:t>
            </a: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34D1DD54-3241-DFFB-D539-CF8042CADB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3" y="1533291"/>
            <a:ext cx="8106076" cy="4601678"/>
          </a:xfrm>
          <a:prstGeom prst="rect">
            <a:avLst/>
          </a:prstGeom>
          <a:noFill/>
        </p:spPr>
      </p:pic>
      <p:sp>
        <p:nvSpPr>
          <p:cNvPr id="4" name="CasellaDiTesto 9">
            <a:extLst>
              <a:ext uri="{FF2B5EF4-FFF2-40B4-BE49-F238E27FC236}">
                <a16:creationId xmlns:a16="http://schemas.microsoft.com/office/drawing/2014/main" id="{5BB29912-7B17-5FEC-A292-B8B545013E1F}"/>
              </a:ext>
            </a:extLst>
          </p:cNvPr>
          <p:cNvSpPr txBox="1"/>
          <p:nvPr/>
        </p:nvSpPr>
        <p:spPr>
          <a:xfrm>
            <a:off x="8415423" y="2249642"/>
            <a:ext cx="36705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Model data validation by chemical analysis on slab samples (points on the curve) and comparison with plant data (screenshot of the process control system, right).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C770F-EDA8-40B3-D97C-4864F447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82E3A-A7EA-9D34-E2C4-81475AE7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EF611-7908-13B2-52D3-DCEA78F6F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validation to implementation - 1</a:t>
            </a:r>
          </a:p>
        </p:txBody>
      </p:sp>
      <p:pic>
        <p:nvPicPr>
          <p:cNvPr id="5" name="Picture 3" descr="111">
            <a:extLst>
              <a:ext uri="{FF2B5EF4-FFF2-40B4-BE49-F238E27FC236}">
                <a16:creationId xmlns:a16="http://schemas.microsoft.com/office/drawing/2014/main" id="{26B7A16A-A39B-C38A-2349-7BDF3AAE31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504863"/>
            <a:ext cx="5316030" cy="310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222">
            <a:extLst>
              <a:ext uri="{FF2B5EF4-FFF2-40B4-BE49-F238E27FC236}">
                <a16:creationId xmlns:a16="http://schemas.microsoft.com/office/drawing/2014/main" id="{E0AACF0C-004F-6F93-EA13-DA20933C56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65" y="2672345"/>
            <a:ext cx="5199777" cy="29001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11">
            <a:extLst>
              <a:ext uri="{FF2B5EF4-FFF2-40B4-BE49-F238E27FC236}">
                <a16:creationId xmlns:a16="http://schemas.microsoft.com/office/drawing/2014/main" id="{CF30CB80-6F66-F278-8B2A-DCF1E328A162}"/>
              </a:ext>
            </a:extLst>
          </p:cNvPr>
          <p:cNvSpPr txBox="1"/>
          <p:nvPr/>
        </p:nvSpPr>
        <p:spPr>
          <a:xfrm>
            <a:off x="112458" y="4876083"/>
            <a:ext cx="576103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Example of Input/ Output charts for the offline tool developed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1">
            <a:extLst>
              <a:ext uri="{FF2B5EF4-FFF2-40B4-BE49-F238E27FC236}">
                <a16:creationId xmlns:a16="http://schemas.microsoft.com/office/drawing/2014/main" id="{D68B1EC9-161C-4B17-3681-6549BEB90D3D}"/>
              </a:ext>
            </a:extLst>
          </p:cNvPr>
          <p:cNvSpPr txBox="1"/>
          <p:nvPr/>
        </p:nvSpPr>
        <p:spPr>
          <a:xfrm>
            <a:off x="6396497" y="1971290"/>
            <a:ext cx="483355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Next step: implementation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0E485-81CE-3550-0B0B-9754C87EDA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C975C-6DCD-0922-A5B7-067F231E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73641-A758-2E43-4607-7F01471B2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333376"/>
            <a:ext cx="8659136" cy="900111"/>
          </a:xfrm>
        </p:spPr>
        <p:txBody>
          <a:bodyPr/>
          <a:lstStyle/>
          <a:p>
            <a:r>
              <a:rPr lang="en-GB" dirty="0"/>
              <a:t>From validation to implementation - 2</a:t>
            </a:r>
          </a:p>
        </p:txBody>
      </p:sp>
      <p:pic>
        <p:nvPicPr>
          <p:cNvPr id="2" name="Immagine 8">
            <a:extLst>
              <a:ext uri="{FF2B5EF4-FFF2-40B4-BE49-F238E27FC236}">
                <a16:creationId xmlns:a16="http://schemas.microsoft.com/office/drawing/2014/main" id="{875D9D3C-F6C9-D767-5063-D3C20FB706D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36052" b="2612"/>
          <a:stretch/>
        </p:blipFill>
        <p:spPr bwMode="auto">
          <a:xfrm>
            <a:off x="169200" y="1491827"/>
            <a:ext cx="3573614" cy="3683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12">
            <a:extLst>
              <a:ext uri="{FF2B5EF4-FFF2-40B4-BE49-F238E27FC236}">
                <a16:creationId xmlns:a16="http://schemas.microsoft.com/office/drawing/2014/main" id="{DC5E70F2-303D-459B-F542-37217653EFBC}"/>
              </a:ext>
            </a:extLst>
          </p:cNvPr>
          <p:cNvSpPr txBox="1"/>
          <p:nvPr/>
        </p:nvSpPr>
        <p:spPr>
          <a:xfrm>
            <a:off x="233208" y="5399563"/>
            <a:ext cx="3695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Information flow for the on-line tool developed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F09F0-0790-70F6-BCD9-F431E7824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72" y="2453678"/>
            <a:ext cx="6013964" cy="3361384"/>
          </a:xfrm>
          <a:prstGeom prst="rect">
            <a:avLst/>
          </a:prstGeom>
          <a:noFill/>
        </p:spPr>
      </p:pic>
      <p:sp>
        <p:nvSpPr>
          <p:cNvPr id="6" name="CasellaDiTesto 7">
            <a:extLst>
              <a:ext uri="{FF2B5EF4-FFF2-40B4-BE49-F238E27FC236}">
                <a16:creationId xmlns:a16="http://schemas.microsoft.com/office/drawing/2014/main" id="{AD40C8C7-EE77-9CC5-446A-F95723A77FC6}"/>
              </a:ext>
            </a:extLst>
          </p:cNvPr>
          <p:cNvSpPr txBox="1"/>
          <p:nvPr/>
        </p:nvSpPr>
        <p:spPr>
          <a:xfrm>
            <a:off x="5506580" y="5963492"/>
            <a:ext cx="4871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on-line tool output interface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11">
            <a:extLst>
              <a:ext uri="{FF2B5EF4-FFF2-40B4-BE49-F238E27FC236}">
                <a16:creationId xmlns:a16="http://schemas.microsoft.com/office/drawing/2014/main" id="{E611AB60-EC1E-46AD-6681-CDB101F1BB84}"/>
              </a:ext>
            </a:extLst>
          </p:cNvPr>
          <p:cNvSpPr txBox="1"/>
          <p:nvPr/>
        </p:nvSpPr>
        <p:spPr>
          <a:xfrm>
            <a:off x="3742814" y="1612750"/>
            <a:ext cx="807415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Final step route to problem solving : implementation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6278A-CCA6-A1BD-4A95-52827A03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04ADC-6C57-C0E9-6AAA-BDB836A35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5FB6B-5F90-1A99-62B1-3EA0AFAF95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C24438AA-C4B7-89BD-F635-0FA21BC5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55324"/>
            <a:ext cx="4547280" cy="2538553"/>
          </a:xfrm>
          <a:prstGeom prst="rect">
            <a:avLst/>
          </a:prstGeom>
        </p:spPr>
      </p:pic>
      <p:pic>
        <p:nvPicPr>
          <p:cNvPr id="8" name="Immagine 6">
            <a:extLst>
              <a:ext uri="{FF2B5EF4-FFF2-40B4-BE49-F238E27FC236}">
                <a16:creationId xmlns:a16="http://schemas.microsoft.com/office/drawing/2014/main" id="{15DD3444-F62D-93CB-94CD-24BBAAAE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08"/>
          <a:stretch/>
        </p:blipFill>
        <p:spPr>
          <a:xfrm>
            <a:off x="7691949" y="1125844"/>
            <a:ext cx="3836436" cy="2108885"/>
          </a:xfrm>
          <a:prstGeom prst="rect">
            <a:avLst/>
          </a:prstGeom>
        </p:spPr>
      </p:pic>
      <p:sp>
        <p:nvSpPr>
          <p:cNvPr id="9" name="Freccia bidirezionale orizzontale 8">
            <a:extLst>
              <a:ext uri="{FF2B5EF4-FFF2-40B4-BE49-F238E27FC236}">
                <a16:creationId xmlns:a16="http://schemas.microsoft.com/office/drawing/2014/main" id="{525C3417-D846-B1C7-7B75-39F75B169B0D}"/>
              </a:ext>
            </a:extLst>
          </p:cNvPr>
          <p:cNvSpPr/>
          <p:nvPr/>
        </p:nvSpPr>
        <p:spPr>
          <a:xfrm rot="18346060">
            <a:off x="7500734" y="3332424"/>
            <a:ext cx="1262870" cy="513022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0B129-4289-0C11-229D-A0F963B86AA7}"/>
              </a:ext>
            </a:extLst>
          </p:cNvPr>
          <p:cNvSpPr txBox="1"/>
          <p:nvPr/>
        </p:nvSpPr>
        <p:spPr>
          <a:xfrm>
            <a:off x="217342" y="1518575"/>
            <a:ext cx="5878658" cy="455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tool has been integrated into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Colakoglu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CC2 control system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is currently used offline for optimizing a priori mixed grade production scheduling,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for slab cutting optimization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reduce the downgraded product amount.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its nature, the model and the related off- and on-line tools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generally applied to any other casting plant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after a preliminary tuning on well-defined plant operations.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an example of how fundamentals can support problem solving, even up to setting up process monitoring/control tools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25F9B-86CC-7649-26FA-15E441CF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cture containing sky, building, outdoor, lots&#10;&#10;Description automatically generated">
            <a:extLst>
              <a:ext uri="{FF2B5EF4-FFF2-40B4-BE49-F238E27FC236}">
                <a16:creationId xmlns:a16="http://schemas.microsoft.com/office/drawing/2014/main" id="{9BCA07FA-6B92-2080-82B8-287C9D2F59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EE6B19-CE55-8F73-A9EC-27E106524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091356"/>
            <a:ext cx="6973021" cy="2766643"/>
          </a:xfrm>
        </p:spPr>
        <p:txBody>
          <a:bodyPr/>
          <a:lstStyle/>
          <a:p>
            <a:r>
              <a:rPr lang="en-US" dirty="0"/>
              <a:t>!</a:t>
            </a:r>
            <a:endParaRPr lang="it-IT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9749F5C-A6FE-7E62-5A4E-55B3F4E9EC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197" y="4225758"/>
            <a:ext cx="6910679" cy="1386840"/>
          </a:xfrm>
        </p:spPr>
        <p:txBody>
          <a:bodyPr/>
          <a:lstStyle/>
          <a:p>
            <a:r>
              <a:rPr lang="en-GB" sz="3200" dirty="0"/>
              <a:t>Thank you for your attention!</a:t>
            </a:r>
            <a:endParaRPr lang="it-IT" sz="3200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02B7282-64E2-C3FF-6037-9A5C5B9CE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6002662"/>
            <a:ext cx="6422677" cy="521963"/>
          </a:xfrm>
        </p:spPr>
        <p:txBody>
          <a:bodyPr/>
          <a:lstStyle/>
          <a:p>
            <a:r>
              <a:rPr lang="en-GB" dirty="0"/>
              <a:t>Contact mail: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Michele.desantis_csm@rina.org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0864DB-B96C-349A-9473-8D392B63F4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45090" y="333375"/>
            <a:ext cx="1611750" cy="1237323"/>
            <a:chOff x="10245090" y="333375"/>
            <a:chExt cx="1611750" cy="123732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D5F476-6890-B868-D290-6B898CA896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1817" y="333375"/>
              <a:ext cx="272221" cy="1237323"/>
            </a:xfrm>
            <a:custGeom>
              <a:avLst/>
              <a:gdLst>
                <a:gd name="connsiteX0" fmla="*/ 18564 w 272221"/>
                <a:gd name="connsiteY0" fmla="*/ 1237324 h 1237323"/>
                <a:gd name="connsiteX1" fmla="*/ 272221 w 272221"/>
                <a:gd name="connsiteY1" fmla="*/ 899876 h 1237323"/>
                <a:gd name="connsiteX2" fmla="*/ 18564 w 272221"/>
                <a:gd name="connsiteY2" fmla="*/ 562429 h 1237323"/>
                <a:gd name="connsiteX3" fmla="*/ 18564 w 272221"/>
                <a:gd name="connsiteY3" fmla="*/ 1237324 h 1237323"/>
                <a:gd name="connsiteX4" fmla="*/ 253647 w 272221"/>
                <a:gd name="connsiteY4" fmla="*/ 0 h 1237323"/>
                <a:gd name="connsiteX5" fmla="*/ 0 w 272221"/>
                <a:gd name="connsiteY5" fmla="*/ 337448 h 1237323"/>
                <a:gd name="connsiteX6" fmla="*/ 253647 w 272221"/>
                <a:gd name="connsiteY6" fmla="*/ 674905 h 1237323"/>
                <a:gd name="connsiteX7" fmla="*/ 253647 w 272221"/>
                <a:gd name="connsiteY7" fmla="*/ 0 h 123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1" h="1237323">
                  <a:moveTo>
                    <a:pt x="18564" y="1237324"/>
                  </a:moveTo>
                  <a:lnTo>
                    <a:pt x="272221" y="899876"/>
                  </a:lnTo>
                  <a:lnTo>
                    <a:pt x="18564" y="562429"/>
                  </a:lnTo>
                  <a:lnTo>
                    <a:pt x="18564" y="1237324"/>
                  </a:lnTo>
                  <a:close/>
                  <a:moveTo>
                    <a:pt x="253647" y="0"/>
                  </a:moveTo>
                  <a:lnTo>
                    <a:pt x="0" y="337448"/>
                  </a:lnTo>
                  <a:lnTo>
                    <a:pt x="253647" y="674905"/>
                  </a:lnTo>
                  <a:lnTo>
                    <a:pt x="253647" y="0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t"/>
            <a:lstStyle/>
            <a:p>
              <a:r>
                <a:rPr lang="en-GB" sz="100">
                  <a:solidFill>
                    <a:schemeClr val="bg1"/>
                  </a:solidFill>
                </a:rPr>
                <a:t>a</a:t>
              </a:r>
              <a:endParaRPr lang="it-IT" sz="100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FAC529-1EF2-885D-EE83-C2F5E6F92A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45090" y="670832"/>
              <a:ext cx="1611750" cy="562419"/>
            </a:xfrm>
            <a:custGeom>
              <a:avLst/>
              <a:gdLst>
                <a:gd name="connsiteX0" fmla="*/ 112486 w 1611750"/>
                <a:gd name="connsiteY0" fmla="*/ 118446 h 562419"/>
                <a:gd name="connsiteX1" fmla="*/ 337457 w 1611750"/>
                <a:gd name="connsiteY1" fmla="*/ 118446 h 562419"/>
                <a:gd name="connsiteX2" fmla="*/ 337457 w 1611750"/>
                <a:gd name="connsiteY2" fmla="*/ 224962 h 562419"/>
                <a:gd name="connsiteX3" fmla="*/ 112486 w 1611750"/>
                <a:gd name="connsiteY3" fmla="*/ 224962 h 562419"/>
                <a:gd name="connsiteX4" fmla="*/ 112486 w 1611750"/>
                <a:gd name="connsiteY4" fmla="*/ 118446 h 562419"/>
                <a:gd name="connsiteX5" fmla="*/ 478619 w 1611750"/>
                <a:gd name="connsiteY5" fmla="*/ 562419 h 562419"/>
                <a:gd name="connsiteX6" fmla="*/ 313586 w 1611750"/>
                <a:gd name="connsiteY6" fmla="*/ 343418 h 562419"/>
                <a:gd name="connsiteX7" fmla="*/ 337457 w 1611750"/>
                <a:gd name="connsiteY7" fmla="*/ 343418 h 562419"/>
                <a:gd name="connsiteX8" fmla="*/ 449943 w 1611750"/>
                <a:gd name="connsiteY8" fmla="*/ 230932 h 562419"/>
                <a:gd name="connsiteX9" fmla="*/ 449943 w 1611750"/>
                <a:gd name="connsiteY9" fmla="*/ 230932 h 562419"/>
                <a:gd name="connsiteX10" fmla="*/ 449943 w 1611750"/>
                <a:gd name="connsiteY10" fmla="*/ 112486 h 562419"/>
                <a:gd name="connsiteX11" fmla="*/ 337457 w 1611750"/>
                <a:gd name="connsiteY11" fmla="*/ 0 h 562419"/>
                <a:gd name="connsiteX12" fmla="*/ 0 w 1611750"/>
                <a:gd name="connsiteY12" fmla="*/ 0 h 562419"/>
                <a:gd name="connsiteX13" fmla="*/ 0 w 1611750"/>
                <a:gd name="connsiteY13" fmla="*/ 562419 h 562419"/>
                <a:gd name="connsiteX14" fmla="*/ 112486 w 1611750"/>
                <a:gd name="connsiteY14" fmla="*/ 562419 h 562419"/>
                <a:gd name="connsiteX15" fmla="*/ 112486 w 1611750"/>
                <a:gd name="connsiteY15" fmla="*/ 343418 h 562419"/>
                <a:gd name="connsiteX16" fmla="*/ 173420 w 1611750"/>
                <a:gd name="connsiteY16" fmla="*/ 343418 h 562419"/>
                <a:gd name="connsiteX17" fmla="*/ 173154 w 1611750"/>
                <a:gd name="connsiteY17" fmla="*/ 343418 h 562419"/>
                <a:gd name="connsiteX18" fmla="*/ 337770 w 1611750"/>
                <a:gd name="connsiteY18" fmla="*/ 562419 h 562419"/>
                <a:gd name="connsiteX19" fmla="*/ 478619 w 1611750"/>
                <a:gd name="connsiteY19" fmla="*/ 562419 h 562419"/>
                <a:gd name="connsiteX20" fmla="*/ 571375 w 1611750"/>
                <a:gd name="connsiteY20" fmla="*/ 562419 h 562419"/>
                <a:gd name="connsiteX21" fmla="*/ 683861 w 1611750"/>
                <a:gd name="connsiteY21" fmla="*/ 562419 h 562419"/>
                <a:gd name="connsiteX22" fmla="*/ 683861 w 1611750"/>
                <a:gd name="connsiteY22" fmla="*/ 0 h 562419"/>
                <a:gd name="connsiteX23" fmla="*/ 571375 w 1611750"/>
                <a:gd name="connsiteY23" fmla="*/ 0 h 562419"/>
                <a:gd name="connsiteX24" fmla="*/ 571375 w 1611750"/>
                <a:gd name="connsiteY24" fmla="*/ 562419 h 562419"/>
                <a:gd name="connsiteX25" fmla="*/ 1499264 w 1611750"/>
                <a:gd name="connsiteY25" fmla="*/ 224971 h 562419"/>
                <a:gd name="connsiteX26" fmla="*/ 1274302 w 1611750"/>
                <a:gd name="connsiteY26" fmla="*/ 224971 h 562419"/>
                <a:gd name="connsiteX27" fmla="*/ 1274302 w 1611750"/>
                <a:gd name="connsiteY27" fmla="*/ 118456 h 562419"/>
                <a:gd name="connsiteX28" fmla="*/ 1499264 w 1611750"/>
                <a:gd name="connsiteY28" fmla="*/ 118456 h 562419"/>
                <a:gd name="connsiteX29" fmla="*/ 1499264 w 1611750"/>
                <a:gd name="connsiteY29" fmla="*/ 224971 h 562419"/>
                <a:gd name="connsiteX30" fmla="*/ 1499264 w 1611750"/>
                <a:gd name="connsiteY30" fmla="*/ 562419 h 562419"/>
                <a:gd name="connsiteX31" fmla="*/ 1611750 w 1611750"/>
                <a:gd name="connsiteY31" fmla="*/ 562419 h 562419"/>
                <a:gd name="connsiteX32" fmla="*/ 1611750 w 1611750"/>
                <a:gd name="connsiteY32" fmla="*/ 112486 h 562419"/>
                <a:gd name="connsiteX33" fmla="*/ 1499264 w 1611750"/>
                <a:gd name="connsiteY33" fmla="*/ 0 h 562419"/>
                <a:gd name="connsiteX34" fmla="*/ 1161816 w 1611750"/>
                <a:gd name="connsiteY34" fmla="*/ 0 h 562419"/>
                <a:gd name="connsiteX35" fmla="*/ 1161816 w 1611750"/>
                <a:gd name="connsiteY35" fmla="*/ 562419 h 562419"/>
                <a:gd name="connsiteX36" fmla="*/ 1274302 w 1611750"/>
                <a:gd name="connsiteY36" fmla="*/ 562419 h 562419"/>
                <a:gd name="connsiteX37" fmla="*/ 1274302 w 1611750"/>
                <a:gd name="connsiteY37" fmla="*/ 343418 h 562419"/>
                <a:gd name="connsiteX38" fmla="*/ 1499264 w 1611750"/>
                <a:gd name="connsiteY38" fmla="*/ 343418 h 562419"/>
                <a:gd name="connsiteX39" fmla="*/ 1499264 w 1611750"/>
                <a:gd name="connsiteY39" fmla="*/ 562419 h 56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1750" h="562419">
                  <a:moveTo>
                    <a:pt x="112486" y="118446"/>
                  </a:moveTo>
                  <a:lnTo>
                    <a:pt x="337457" y="118446"/>
                  </a:lnTo>
                  <a:lnTo>
                    <a:pt x="337457" y="224962"/>
                  </a:lnTo>
                  <a:lnTo>
                    <a:pt x="112486" y="224962"/>
                  </a:lnTo>
                  <a:lnTo>
                    <a:pt x="112486" y="118446"/>
                  </a:lnTo>
                  <a:close/>
                  <a:moveTo>
                    <a:pt x="478619" y="562419"/>
                  </a:moveTo>
                  <a:lnTo>
                    <a:pt x="313586" y="343418"/>
                  </a:lnTo>
                  <a:lnTo>
                    <a:pt x="337457" y="343418"/>
                  </a:lnTo>
                  <a:cubicBezTo>
                    <a:pt x="399576" y="343418"/>
                    <a:pt x="449943" y="293060"/>
                    <a:pt x="449943" y="230932"/>
                  </a:cubicBezTo>
                  <a:lnTo>
                    <a:pt x="449943" y="230932"/>
                  </a:lnTo>
                  <a:lnTo>
                    <a:pt x="449943" y="112486"/>
                  </a:lnTo>
                  <a:cubicBezTo>
                    <a:pt x="449943" y="50358"/>
                    <a:pt x="399576" y="0"/>
                    <a:pt x="337457" y="0"/>
                  </a:cubicBezTo>
                  <a:lnTo>
                    <a:pt x="0" y="0"/>
                  </a:lnTo>
                  <a:lnTo>
                    <a:pt x="0" y="562419"/>
                  </a:lnTo>
                  <a:lnTo>
                    <a:pt x="112486" y="562419"/>
                  </a:lnTo>
                  <a:lnTo>
                    <a:pt x="112486" y="343418"/>
                  </a:lnTo>
                  <a:lnTo>
                    <a:pt x="173420" y="343418"/>
                  </a:lnTo>
                  <a:lnTo>
                    <a:pt x="173154" y="343418"/>
                  </a:lnTo>
                  <a:lnTo>
                    <a:pt x="337770" y="562419"/>
                  </a:lnTo>
                  <a:lnTo>
                    <a:pt x="478619" y="562419"/>
                  </a:lnTo>
                  <a:close/>
                  <a:moveTo>
                    <a:pt x="571375" y="562419"/>
                  </a:moveTo>
                  <a:lnTo>
                    <a:pt x="683861" y="562419"/>
                  </a:lnTo>
                  <a:lnTo>
                    <a:pt x="683861" y="0"/>
                  </a:lnTo>
                  <a:lnTo>
                    <a:pt x="571375" y="0"/>
                  </a:lnTo>
                  <a:lnTo>
                    <a:pt x="571375" y="562419"/>
                  </a:lnTo>
                  <a:close/>
                  <a:moveTo>
                    <a:pt x="1499264" y="224971"/>
                  </a:moveTo>
                  <a:lnTo>
                    <a:pt x="1274302" y="224971"/>
                  </a:lnTo>
                  <a:lnTo>
                    <a:pt x="1274302" y="118456"/>
                  </a:lnTo>
                  <a:lnTo>
                    <a:pt x="1499264" y="118456"/>
                  </a:lnTo>
                  <a:lnTo>
                    <a:pt x="1499264" y="224971"/>
                  </a:lnTo>
                  <a:close/>
                  <a:moveTo>
                    <a:pt x="1499264" y="562419"/>
                  </a:moveTo>
                  <a:lnTo>
                    <a:pt x="1611750" y="562419"/>
                  </a:lnTo>
                  <a:lnTo>
                    <a:pt x="1611750" y="112486"/>
                  </a:lnTo>
                  <a:cubicBezTo>
                    <a:pt x="1611750" y="50358"/>
                    <a:pt x="1561383" y="0"/>
                    <a:pt x="1499264" y="0"/>
                  </a:cubicBezTo>
                  <a:lnTo>
                    <a:pt x="1161816" y="0"/>
                  </a:lnTo>
                  <a:lnTo>
                    <a:pt x="1161816" y="562419"/>
                  </a:lnTo>
                  <a:lnTo>
                    <a:pt x="1274302" y="562419"/>
                  </a:lnTo>
                  <a:lnTo>
                    <a:pt x="1274302" y="343418"/>
                  </a:lnTo>
                  <a:lnTo>
                    <a:pt x="1499264" y="343418"/>
                  </a:lnTo>
                  <a:lnTo>
                    <a:pt x="1499264" y="562419"/>
                  </a:lnTo>
                  <a:close/>
                </a:path>
              </a:pathLst>
            </a:custGeom>
            <a:solidFill>
              <a:srgbClr val="FFFFFF"/>
            </a:solidFill>
            <a:ln w="946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GB" sz="100">
                  <a:solidFill>
                    <a:schemeClr val="bg1"/>
                  </a:solidFill>
                </a:rPr>
                <a:t>a</a:t>
              </a:r>
              <a:endParaRPr lang="it-IT" sz="100">
                <a:solidFill>
                  <a:schemeClr val="bg1"/>
                </a:solidFill>
              </a:endParaRPr>
            </a:p>
          </p:txBody>
        </p:sp>
      </p:grpSp>
      <p:pic>
        <p:nvPicPr>
          <p:cNvPr id="4" name="Graphic 1">
            <a:extLst>
              <a:ext uri="{FF2B5EF4-FFF2-40B4-BE49-F238E27FC236}">
                <a16:creationId xmlns:a16="http://schemas.microsoft.com/office/drawing/2014/main" id="{CCC7CD54-EF9D-753F-B331-174EFA092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3022" y="6173152"/>
            <a:ext cx="4884016" cy="34588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63E13C2-9A35-EFF6-37C3-CD1068DBB24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2"/>
          <a:stretch/>
        </p:blipFill>
        <p:spPr bwMode="auto">
          <a:xfrm>
            <a:off x="4234366" y="1175913"/>
            <a:ext cx="2968091" cy="1554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id="{0466E1F7-F38B-827C-C7FA-34592F7E3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876" y="201340"/>
            <a:ext cx="2997042" cy="1303266"/>
          </a:xfrm>
          <a:prstGeom prst="rect">
            <a:avLst/>
          </a:prstGeom>
        </p:spPr>
      </p:pic>
      <p:pic>
        <p:nvPicPr>
          <p:cNvPr id="7" name="Immagine 9">
            <a:extLst>
              <a:ext uri="{FF2B5EF4-FFF2-40B4-BE49-F238E27FC236}">
                <a16:creationId xmlns:a16="http://schemas.microsoft.com/office/drawing/2014/main" id="{F99C7796-8DEA-2376-370E-015E650DE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285" y="1746646"/>
            <a:ext cx="2300897" cy="1427957"/>
          </a:xfrm>
          <a:prstGeom prst="rect">
            <a:avLst/>
          </a:prstGeom>
        </p:spPr>
      </p:pic>
      <p:pic>
        <p:nvPicPr>
          <p:cNvPr id="8" name="Immagine 10">
            <a:extLst>
              <a:ext uri="{FF2B5EF4-FFF2-40B4-BE49-F238E27FC236}">
                <a16:creationId xmlns:a16="http://schemas.microsoft.com/office/drawing/2014/main" id="{663D82BF-43F0-724C-71A5-B63C7E477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655" y="4377389"/>
            <a:ext cx="2362791" cy="1427958"/>
          </a:xfrm>
          <a:prstGeom prst="rect">
            <a:avLst/>
          </a:prstGeom>
        </p:spPr>
      </p:pic>
      <p:pic>
        <p:nvPicPr>
          <p:cNvPr id="9" name="Immagine 11">
            <a:extLst>
              <a:ext uri="{FF2B5EF4-FFF2-40B4-BE49-F238E27FC236}">
                <a16:creationId xmlns:a16="http://schemas.microsoft.com/office/drawing/2014/main" id="{04B6B47C-7D37-C5D7-92B6-A6967828F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1918" y="3834635"/>
            <a:ext cx="2031167" cy="2089586"/>
          </a:xfrm>
          <a:prstGeom prst="rect">
            <a:avLst/>
          </a:prstGeom>
        </p:spPr>
      </p:pic>
      <p:pic>
        <p:nvPicPr>
          <p:cNvPr id="10" name="Immagine 4">
            <a:extLst>
              <a:ext uri="{FF2B5EF4-FFF2-40B4-BE49-F238E27FC236}">
                <a16:creationId xmlns:a16="http://schemas.microsoft.com/office/drawing/2014/main" id="{A06FB65E-0EEA-54EB-BC2F-80848C7BF5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8493" y="1832865"/>
            <a:ext cx="4039324" cy="2258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4C853-4210-7B60-BE51-624B7BF155B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8642" y="5383817"/>
            <a:ext cx="1897080" cy="540403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D8B9397-7E56-878F-619A-EA703482C6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184" y="236125"/>
            <a:ext cx="3875772" cy="38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5617ED-5037-22C6-ECAA-190403397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24" y="1965413"/>
            <a:ext cx="11981762" cy="11949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To monitor and manage steel intermixing in tundish, an online tool based on Computational Fluid Dynamics modelling* was developed, validated and applied (</a:t>
            </a:r>
            <a:r>
              <a:rPr lang="en-GB" sz="2000" dirty="0" err="1"/>
              <a:t>Colakoglu</a:t>
            </a:r>
            <a:r>
              <a:rPr lang="en-GB" sz="2000" dirty="0"/>
              <a:t> </a:t>
            </a:r>
            <a:r>
              <a:rPr lang="en-GB" sz="2000" dirty="0" err="1"/>
              <a:t>Metallurji</a:t>
            </a:r>
            <a:r>
              <a:rPr lang="en-GB" sz="2000" dirty="0"/>
              <a:t> 2-strands slab caster)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Different layout and operating conditions accounted for:</a:t>
            </a:r>
            <a:endParaRPr lang="it-IT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B648E-715D-F012-E4E2-5F9555976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Problem-solving scenario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C6FCD-E014-A013-764D-283A1601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534" y="4314824"/>
            <a:ext cx="4038452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B00EE-4B20-0B63-2072-2F8AC44E3269}"/>
              </a:ext>
            </a:extLst>
          </p:cNvPr>
          <p:cNvSpPr txBox="1"/>
          <p:nvPr/>
        </p:nvSpPr>
        <p:spPr>
          <a:xfrm>
            <a:off x="1602097" y="3294346"/>
            <a:ext cx="7477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slab size,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flow modifiers in tundish,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tundish refill time,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casting speed (also different from strand to strand),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grade.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64C9D0-A972-1B5B-674A-A61A89D57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0204" r="8248" b="40183"/>
          <a:stretch/>
        </p:blipFill>
        <p:spPr bwMode="auto">
          <a:xfrm rot="772276">
            <a:off x="367538" y="5123329"/>
            <a:ext cx="4934204" cy="849051"/>
          </a:xfrm>
          <a:prstGeom prst="rect">
            <a:avLst/>
          </a:prstGeom>
          <a:noFill/>
        </p:spPr>
      </p:pic>
      <p:pic>
        <p:nvPicPr>
          <p:cNvPr id="11" name="Picture 10" descr="222">
            <a:extLst>
              <a:ext uri="{FF2B5EF4-FFF2-40B4-BE49-F238E27FC236}">
                <a16:creationId xmlns:a16="http://schemas.microsoft.com/office/drawing/2014/main" id="{F962A2D5-3916-F4FC-1E14-2A07A93A2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4"/>
          <a:stretch>
            <a:fillRect/>
          </a:stretch>
        </p:blipFill>
        <p:spPr bwMode="auto">
          <a:xfrm>
            <a:off x="8171335" y="2739806"/>
            <a:ext cx="3684850" cy="13701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01D679-93A4-3C40-4742-B8F6BBCF9C01}"/>
              </a:ext>
            </a:extLst>
          </p:cNvPr>
          <p:cNvSpPr txBox="1"/>
          <p:nvPr/>
        </p:nvSpPr>
        <p:spPr>
          <a:xfrm>
            <a:off x="113507" y="6511288"/>
            <a:ext cx="60944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De Santis et al., Matériaux &amp; Techniques. 107. 510. 10.1051/</a:t>
            </a:r>
            <a:r>
              <a:rPr lang="fr-FR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mattech</a:t>
            </a:r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/2020006. </a:t>
            </a:r>
            <a:endParaRPr lang="it-IT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96C1E-92D5-DC8F-770F-F757BB99A8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B13CA-4DD8-F24A-B518-241A1E02B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93AC9-191E-C877-FD01-978AD8E0D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Aims of the study</a:t>
            </a:r>
            <a:endParaRPr lang="it-IT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F0FFE5C-015F-EF1A-381F-48977A3EF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659" y="1650937"/>
            <a:ext cx="5907341" cy="4608511"/>
          </a:xfrm>
        </p:spPr>
        <p:txBody>
          <a:bodyPr/>
          <a:lstStyle/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a typeface="Calibri" panose="020F0502020204030204" pitchFamily="34" charset="0"/>
              </a:rPr>
              <a:t>The tool is based on a model describing element concentration variation at ladle change, with a general analytical form for the curves describing the grade change history in tundish 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a typeface="Calibri" panose="020F0502020204030204" pitchFamily="34" charset="0"/>
              </a:rPr>
              <a:t>Curves achieved with cross-validation from CFD/water modelling. 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a typeface="Calibri" panose="020F0502020204030204" pitchFamily="34" charset="0"/>
              </a:rPr>
              <a:t>Colakoglu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Metallurji</a:t>
            </a:r>
            <a:r>
              <a:rPr lang="en-US" sz="2400" dirty="0">
                <a:ea typeface="Calibri" panose="020F0502020204030204" pitchFamily="34" charset="0"/>
              </a:rPr>
              <a:t> (CM) provided to a successful validation of such tool under different process conditions.</a:t>
            </a:r>
            <a:endParaRPr lang="it-IT" sz="2400" dirty="0"/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42B8A5BE-02E7-C639-3191-DBFA5C4858D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7587"/>
          <a:stretch/>
        </p:blipFill>
        <p:spPr bwMode="auto">
          <a:xfrm>
            <a:off x="6995715" y="1408470"/>
            <a:ext cx="4586375" cy="2563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B26AC34-5308-0CA6-2134-BE513D06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2"/>
          <a:stretch>
            <a:fillRect/>
          </a:stretch>
        </p:blipFill>
        <p:spPr bwMode="auto">
          <a:xfrm>
            <a:off x="6702623" y="4184434"/>
            <a:ext cx="5300718" cy="20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712DBB-9AB7-3B80-0045-24760D5724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BDB2A-45F4-AD89-9C65-24C808638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92E35-3EB5-1A20-0F02-F8A9BE4E5E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industrial problem to technical issue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F9CEF27-BA9C-08E6-F0D0-366B48E703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" y="1748389"/>
            <a:ext cx="3575304" cy="336122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93CFC-8E61-6398-3043-EA7DD57172BE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1" y="1615466"/>
            <a:ext cx="7605078" cy="3418100"/>
          </a:xfrm>
          <a:prstGeom prst="rect">
            <a:avLst/>
          </a:prstGeom>
          <a:noFill/>
        </p:spPr>
      </p:pic>
      <p:sp>
        <p:nvSpPr>
          <p:cNvPr id="8" name="CasellaDiTesto 9">
            <a:extLst>
              <a:ext uri="{FF2B5EF4-FFF2-40B4-BE49-F238E27FC236}">
                <a16:creationId xmlns:a16="http://schemas.microsoft.com/office/drawing/2014/main" id="{9938D1B6-2DEA-8E0A-732C-FEB55975B0B6}"/>
              </a:ext>
            </a:extLst>
          </p:cNvPr>
          <p:cNvSpPr txBox="1"/>
          <p:nvPr/>
        </p:nvSpPr>
        <p:spPr>
          <a:xfrm>
            <a:off x="256032" y="5576907"/>
            <a:ext cx="1170407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2880"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Element transition trend during intermixing. X axis: time. Y axis: Element concentration. </a:t>
            </a:r>
          </a:p>
          <a:p>
            <a:pPr marL="0" marR="0" indent="182880">
              <a:spcBef>
                <a:spcPts val="0"/>
              </a:spcBef>
              <a:spcAft>
                <a:spcPts val="600"/>
              </a:spcAft>
            </a:pPr>
            <a:r>
              <a:rPr lang="en-GB" sz="2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Left</a:t>
            </a:r>
            <a:r>
              <a:rPr lang="en-GB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element content decrease during grade transition, </a:t>
            </a:r>
            <a:r>
              <a:rPr lang="en-GB" sz="22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</a:t>
            </a:r>
            <a:r>
              <a:rPr lang="en-GB" sz="2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ight</a:t>
            </a:r>
            <a:r>
              <a:rPr lang="en-GB" sz="2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element content decrease </a:t>
            </a:r>
            <a:endParaRPr lang="en-US" sz="2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FB0CB-3B72-83BA-2922-C0755F614E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916C5-6F7E-DEBC-346B-3C327D273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5E64B-C686-B50C-A9B5-41C82B371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2" y="333376"/>
            <a:ext cx="7804697" cy="990446"/>
          </a:xfrm>
        </p:spPr>
        <p:txBody>
          <a:bodyPr/>
          <a:lstStyle/>
          <a:p>
            <a:r>
              <a:rPr lang="en-GB" sz="2400" dirty="0"/>
              <a:t>Fundamentals: tundish as a chemical reactor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C4CCC-4CAB-6656-E3E2-7E805F640E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" y="1549709"/>
            <a:ext cx="6765954" cy="4676631"/>
          </a:xfrm>
          <a:prstGeom prst="rect">
            <a:avLst/>
          </a:prstGeom>
          <a:noFill/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6569BB3-1BD5-76D4-0334-1428BEF0A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79" y="1975651"/>
            <a:ext cx="5200741" cy="21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7276A7A9-6055-CD43-D285-72854BD3D762}"/>
              </a:ext>
            </a:extLst>
          </p:cNvPr>
          <p:cNvSpPr txBox="1"/>
          <p:nvPr/>
        </p:nvSpPr>
        <p:spPr>
          <a:xfrm>
            <a:off x="7743708" y="4393154"/>
            <a:ext cx="3433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2880" algn="ctr">
              <a:spcBef>
                <a:spcPts val="0"/>
              </a:spcBef>
              <a:spcAft>
                <a:spcPts val="60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Tracer visualisation technique to validate for C&amp;F-curves</a:t>
            </a:r>
            <a:endParaRPr lang="en-US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BFE1C-11FF-3FB1-2599-81DFF312DF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E661-DBFA-C174-7B22-E40A40B98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19542-927B-D7FB-83A9-2DC1FFF5A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Modelling tools and approach - 1</a:t>
            </a:r>
          </a:p>
        </p:txBody>
      </p:sp>
      <p:sp>
        <p:nvSpPr>
          <p:cNvPr id="2" name="CasellaDiTesto 5">
            <a:extLst>
              <a:ext uri="{FF2B5EF4-FFF2-40B4-BE49-F238E27FC236}">
                <a16:creationId xmlns:a16="http://schemas.microsoft.com/office/drawing/2014/main" id="{08ACC3F4-812C-73E2-960C-E118B614CBDD}"/>
              </a:ext>
            </a:extLst>
          </p:cNvPr>
          <p:cNvSpPr txBox="1"/>
          <p:nvPr/>
        </p:nvSpPr>
        <p:spPr>
          <a:xfrm>
            <a:off x="128897" y="1557109"/>
            <a:ext cx="627190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19075" algn="just">
              <a:spcBef>
                <a:spcPts val="0"/>
              </a:spcBef>
              <a:spcAft>
                <a:spcPts val="600"/>
              </a:spcAft>
            </a:pPr>
            <a:r>
              <a:rPr lang="en-GB" sz="2000" b="1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Computational Fluid Modelling 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(CFD), via a validated Ansys-Fluent code already used for similar topics. </a:t>
            </a:r>
          </a:p>
          <a:p>
            <a:pPr marL="0" marR="0" indent="219075" algn="just">
              <a:spcBef>
                <a:spcPts val="0"/>
              </a:spcBef>
              <a:spcAft>
                <a:spcPts val="600"/>
              </a:spcAft>
            </a:pPr>
            <a:r>
              <a:rPr lang="en-GB" sz="2000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Meshing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: body-fitted coordinates with about 1,000,000 hybrid cells.</a:t>
            </a:r>
          </a:p>
          <a:p>
            <a:pPr marL="0" marR="0" indent="219075" algn="just">
              <a:spcBef>
                <a:spcPts val="0"/>
              </a:spcBef>
              <a:spcAft>
                <a:spcPts val="600"/>
              </a:spcAft>
            </a:pP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Unsteady Reynolds Averaged-Navier-Stokes 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equations, standard wall functions treatment. </a:t>
            </a:r>
          </a:p>
          <a:p>
            <a:pPr marL="0" marR="0" indent="219075" algn="just">
              <a:spcBef>
                <a:spcPts val="0"/>
              </a:spcBef>
              <a:spcAft>
                <a:spcPts val="600"/>
              </a:spcAft>
            </a:pP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As </a:t>
            </a:r>
            <a:r>
              <a:rPr lang="en-GB" sz="2000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solutor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a SIMPLE scheme, spatial discretisation with momentum-2</a:t>
            </a:r>
            <a:r>
              <a:rPr lang="en-GB" sz="2000" kern="1200" spc="5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nd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order upwind.  </a:t>
            </a:r>
            <a:r>
              <a:rPr lang="en-GB" sz="2000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Turbulence 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described via the </a:t>
            </a:r>
            <a:r>
              <a:rPr lang="en-GB" sz="2000" kern="1200" spc="50" dirty="0">
                <a:effectLst/>
                <a:latin typeface="Symbol" panose="05050102010706020507" pitchFamily="18" charset="2"/>
                <a:ea typeface="SimSun" panose="02010600030101010101" pitchFamily="2" charset="-122"/>
                <a:cs typeface="Arial" panose="020B0604020202020204" pitchFamily="34" charset="0"/>
              </a:rPr>
              <a:t>k-e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model;</a:t>
            </a:r>
            <a:endParaRPr lang="en-US" sz="2000" kern="1200" spc="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indent="219075" algn="just">
              <a:spcBef>
                <a:spcPts val="0"/>
              </a:spcBef>
              <a:spcAft>
                <a:spcPts val="600"/>
              </a:spcAft>
            </a:pPr>
            <a:r>
              <a:rPr lang="en-GB" sz="2000" b="1" i="1" u="sng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Physical modelling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via a flexible full scale tundish water model at CSM labs to reproduce the CC2 55-ton tundish of CM under steady-state operating conditions and at ladle change.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0593EAF4-1C73-765B-E343-82DEE463D5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2"/>
          <a:stretch/>
        </p:blipFill>
        <p:spPr bwMode="auto">
          <a:xfrm>
            <a:off x="6874933" y="1557109"/>
            <a:ext cx="4910879" cy="2134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954D0-99B5-3C6B-B780-A75E93C3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94" y="4123262"/>
            <a:ext cx="4873927" cy="1905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3F2DC-7506-5796-50EE-BFFE90434C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4C45-656B-6CAC-0300-5697FA851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18548-4F80-2DEB-A726-BC7681998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Modelling tools and approach - 2</a:t>
            </a:r>
          </a:p>
        </p:txBody>
      </p:sp>
      <p:sp>
        <p:nvSpPr>
          <p:cNvPr id="6" name="Freccia in giù 11">
            <a:extLst>
              <a:ext uri="{FF2B5EF4-FFF2-40B4-BE49-F238E27FC236}">
                <a16:creationId xmlns:a16="http://schemas.microsoft.com/office/drawing/2014/main" id="{5A819553-AAFC-AE15-84D0-F7C489468DDE}"/>
              </a:ext>
            </a:extLst>
          </p:cNvPr>
          <p:cNvSpPr/>
          <p:nvPr/>
        </p:nvSpPr>
        <p:spPr>
          <a:xfrm>
            <a:off x="10890740" y="1314530"/>
            <a:ext cx="508460" cy="5113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F2BF3887-B470-B38F-2FA1-8E4DE1D5815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2"/>
          <a:stretch/>
        </p:blipFill>
        <p:spPr bwMode="auto">
          <a:xfrm>
            <a:off x="6679508" y="1314530"/>
            <a:ext cx="2406966" cy="1221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4">
            <a:extLst>
              <a:ext uri="{FF2B5EF4-FFF2-40B4-BE49-F238E27FC236}">
                <a16:creationId xmlns:a16="http://schemas.microsoft.com/office/drawing/2014/main" id="{B4226CB5-9386-49DF-91AE-8EF393CB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916" y="1416220"/>
            <a:ext cx="2574911" cy="1119702"/>
          </a:xfrm>
          <a:prstGeom prst="rect">
            <a:avLst/>
          </a:prstGeom>
        </p:spPr>
      </p:pic>
      <p:pic>
        <p:nvPicPr>
          <p:cNvPr id="10" name="Immagine 8">
            <a:extLst>
              <a:ext uri="{FF2B5EF4-FFF2-40B4-BE49-F238E27FC236}">
                <a16:creationId xmlns:a16="http://schemas.microsoft.com/office/drawing/2014/main" id="{A79163DD-FF19-7BFD-4318-72957FD58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668" y="2601582"/>
            <a:ext cx="2300897" cy="1427957"/>
          </a:xfrm>
          <a:prstGeom prst="rect">
            <a:avLst/>
          </a:prstGeom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672BF41C-1C95-1CB2-F5AA-F1EDFB56D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848" y="4034256"/>
            <a:ext cx="2497241" cy="1509213"/>
          </a:xfrm>
          <a:prstGeom prst="rect">
            <a:avLst/>
          </a:prstGeom>
        </p:spPr>
      </p:pic>
      <p:pic>
        <p:nvPicPr>
          <p:cNvPr id="12" name="Immagine 10">
            <a:extLst>
              <a:ext uri="{FF2B5EF4-FFF2-40B4-BE49-F238E27FC236}">
                <a16:creationId xmlns:a16="http://schemas.microsoft.com/office/drawing/2014/main" id="{03A25F92-7C03-A19E-733F-CA3D389A0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818" y="4653167"/>
            <a:ext cx="1975625" cy="2032446"/>
          </a:xfrm>
          <a:prstGeom prst="rect">
            <a:avLst/>
          </a:prstGeom>
        </p:spPr>
      </p:pic>
      <p:cxnSp>
        <p:nvCxnSpPr>
          <p:cNvPr id="13" name="Connettore diritto 13">
            <a:extLst>
              <a:ext uri="{FF2B5EF4-FFF2-40B4-BE49-F238E27FC236}">
                <a16:creationId xmlns:a16="http://schemas.microsoft.com/office/drawing/2014/main" id="{D215BA48-2335-950C-567A-83A2BA4AAFDB}"/>
              </a:ext>
            </a:extLst>
          </p:cNvPr>
          <p:cNvCxnSpPr>
            <a:cxnSpLocks/>
          </p:cNvCxnSpPr>
          <p:nvPr/>
        </p:nvCxnSpPr>
        <p:spPr>
          <a:xfrm>
            <a:off x="8391960" y="2275347"/>
            <a:ext cx="864658" cy="444543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93E804A0-A4C4-E044-4385-751C6B7DB217}"/>
              </a:ext>
            </a:extLst>
          </p:cNvPr>
          <p:cNvSpPr txBox="1"/>
          <p:nvPr/>
        </p:nvSpPr>
        <p:spPr>
          <a:xfrm>
            <a:off x="238289" y="1743037"/>
            <a:ext cx="5978219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600"/>
              </a:spcAft>
            </a:pPr>
            <a:r>
              <a:rPr lang="en-GB" sz="2000" b="1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Physical modelling 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 used to define the tundish mixing parameters. </a:t>
            </a:r>
            <a:endParaRPr lang="en-US" sz="2000" kern="1200" spc="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</a:pPr>
            <a:r>
              <a:rPr lang="en-GB" sz="2000" b="1" i="1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CFD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to derive analytical mixing curves tuned with info from water modelling.</a:t>
            </a:r>
            <a:endParaRPr lang="en-US" sz="2000" kern="1200" spc="5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</a:pP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Then, a suitable and generalizable </a:t>
            </a:r>
            <a:r>
              <a:rPr lang="en-GB" sz="2000" i="1" u="sng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analytical algorithm</a:t>
            </a:r>
            <a:r>
              <a:rPr lang="en-GB" sz="2000" i="1" u="sng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developed to foresee the steel chemical composition of the steel after ladle change in function of the boundary conditions.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</a:pPr>
            <a:r>
              <a:rPr lang="en-GB" sz="2000" i="1" u="sng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Tuning of the parameters </a:t>
            </a:r>
            <a:r>
              <a:rPr lang="en-GB" sz="2000" kern="1200" spc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model provided by plant data (slab sampling and verification of the intermixed length).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</a:pPr>
            <a:r>
              <a:rPr lang="en-GB" sz="2000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Finally, </a:t>
            </a:r>
            <a:r>
              <a:rPr lang="en-GB" sz="2000" i="1" u="sng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implementation </a:t>
            </a:r>
            <a:r>
              <a:rPr lang="en-GB" sz="2000" spc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 an offline &amp; online tool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" name="Connettore diritto 13">
            <a:extLst>
              <a:ext uri="{FF2B5EF4-FFF2-40B4-BE49-F238E27FC236}">
                <a16:creationId xmlns:a16="http://schemas.microsoft.com/office/drawing/2014/main" id="{1BF556C1-D656-AFD7-4DBF-9CDAADBB977C}"/>
              </a:ext>
            </a:extLst>
          </p:cNvPr>
          <p:cNvCxnSpPr>
            <a:cxnSpLocks/>
          </p:cNvCxnSpPr>
          <p:nvPr/>
        </p:nvCxnSpPr>
        <p:spPr>
          <a:xfrm flipH="1">
            <a:off x="9239264" y="2542912"/>
            <a:ext cx="506182" cy="187186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8A81355-885C-033C-1E8E-B6EE6B0A60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A7B50-6C31-B253-F27C-270717B59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DEC7D-1851-6D66-B93A-16008A29A9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Example of results - 1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F3C0BF12-7E0B-FD2E-1B34-4C0745E1C6E4}"/>
              </a:ext>
            </a:extLst>
          </p:cNvPr>
          <p:cNvSpPr txBox="1">
            <a:spLocks/>
          </p:cNvSpPr>
          <p:nvPr/>
        </p:nvSpPr>
        <p:spPr>
          <a:xfrm>
            <a:off x="372533" y="1354667"/>
            <a:ext cx="9552702" cy="51138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F6B2A94D-3CF7-9FE9-6EFE-A4F4CC8C0FC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2"/>
          <a:stretch/>
        </p:blipFill>
        <p:spPr bwMode="auto">
          <a:xfrm>
            <a:off x="6703444" y="1456822"/>
            <a:ext cx="4510801" cy="2266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FE648852-0103-2D9D-C699-BCE3D8F72C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15" y="3825745"/>
            <a:ext cx="4510800" cy="2719492"/>
          </a:xfrm>
          <a:prstGeom prst="rect">
            <a:avLst/>
          </a:prstGeom>
          <a:noFill/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BA8BF28E-444A-B4E3-939A-2FDB79AE109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7587"/>
          <a:stretch/>
        </p:blipFill>
        <p:spPr bwMode="auto">
          <a:xfrm>
            <a:off x="293485" y="1387679"/>
            <a:ext cx="5231590" cy="2940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Tundish Technology - ScienceDirect">
            <a:extLst>
              <a:ext uri="{FF2B5EF4-FFF2-40B4-BE49-F238E27FC236}">
                <a16:creationId xmlns:a16="http://schemas.microsoft.com/office/drawing/2014/main" id="{B6A81859-FCB7-47AD-B289-A6D4A049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8" y="4482555"/>
            <a:ext cx="2803582" cy="22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1C8AA9-543F-69B5-5195-A6615BB925E8}"/>
              </a:ext>
            </a:extLst>
          </p:cNvPr>
          <p:cNvSpPr txBox="1"/>
          <p:nvPr/>
        </p:nvSpPr>
        <p:spPr>
          <a:xfrm>
            <a:off x="2746116" y="5755895"/>
            <a:ext cx="230485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1" dirty="0"/>
              <a:t>M. Kekkonen, </a:t>
            </a:r>
            <a:r>
              <a:rPr lang="it-IT" sz="1100" i="1" dirty="0" err="1"/>
              <a:t>Treatise</a:t>
            </a:r>
            <a:r>
              <a:rPr lang="it-IT" sz="1100" i="1" dirty="0"/>
              <a:t> on Process Metallurgy (II Edition), Vol. 3: Industrial </a:t>
            </a:r>
            <a:r>
              <a:rPr lang="it-IT" sz="1100" i="1" dirty="0" err="1"/>
              <a:t>Processes</a:t>
            </a:r>
            <a:r>
              <a:rPr lang="it-IT" sz="1100" i="1" dirty="0"/>
              <a:t>, 2024, 323-341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7E586-E1BF-D36A-2E6B-F23F9C2D54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8B18F-758C-47ED-54F5-1F7736FB7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401B-C64F-97D0-D5E2-7F4C1AB76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Example of results - 2</a:t>
            </a:r>
          </a:p>
        </p:txBody>
      </p:sp>
      <p:graphicFrame>
        <p:nvGraphicFramePr>
          <p:cNvPr id="4" name="Tabella 7">
            <a:extLst>
              <a:ext uri="{FF2B5EF4-FFF2-40B4-BE49-F238E27FC236}">
                <a16:creationId xmlns:a16="http://schemas.microsoft.com/office/drawing/2014/main" id="{614666E7-85F9-36F4-8F61-6D5EA2988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92338"/>
              </p:ext>
            </p:extLst>
          </p:nvPr>
        </p:nvGraphicFramePr>
        <p:xfrm>
          <a:off x="3993600" y="4884524"/>
          <a:ext cx="6358447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2271078">
                  <a:extLst>
                    <a:ext uri="{9D8B030D-6E8A-4147-A177-3AD203B41FA5}">
                      <a16:colId xmlns:a16="http://schemas.microsoft.com/office/drawing/2014/main" val="2578451971"/>
                    </a:ext>
                  </a:extLst>
                </a:gridCol>
                <a:gridCol w="1901952">
                  <a:extLst>
                    <a:ext uri="{9D8B030D-6E8A-4147-A177-3AD203B41FA5}">
                      <a16:colId xmlns:a16="http://schemas.microsoft.com/office/drawing/2014/main" val="3143655163"/>
                    </a:ext>
                  </a:extLst>
                </a:gridCol>
                <a:gridCol w="2185417">
                  <a:extLst>
                    <a:ext uri="{9D8B030D-6E8A-4147-A177-3AD203B41FA5}">
                      <a16:colId xmlns:a16="http://schemas.microsoft.com/office/drawing/2014/main" val="3887268538"/>
                    </a:ext>
                  </a:extLst>
                </a:gridCol>
              </a:tblGrid>
              <a:tr h="8065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Tundish layout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water model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CFD modelling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43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flow modifiers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78631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6465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baffle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087657"/>
                  </a:ext>
                </a:extLst>
              </a:tr>
            </a:tbl>
          </a:graphicData>
        </a:graphic>
      </p:graphicFrame>
      <p:sp>
        <p:nvSpPr>
          <p:cNvPr id="5" name="CasellaDiTesto 17">
            <a:extLst>
              <a:ext uri="{FF2B5EF4-FFF2-40B4-BE49-F238E27FC236}">
                <a16:creationId xmlns:a16="http://schemas.microsoft.com/office/drawing/2014/main" id="{5C19CF28-CC02-5853-40FC-032F1C1368C0}"/>
              </a:ext>
            </a:extLst>
          </p:cNvPr>
          <p:cNvSpPr txBox="1"/>
          <p:nvPr/>
        </p:nvSpPr>
        <p:spPr>
          <a:xfrm>
            <a:off x="4163602" y="6154047"/>
            <a:ext cx="60184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Dimensionless results on dead volumes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17">
            <a:extLst>
              <a:ext uri="{FF2B5EF4-FFF2-40B4-BE49-F238E27FC236}">
                <a16:creationId xmlns:a16="http://schemas.microsoft.com/office/drawing/2014/main" id="{6C995017-632A-9865-7696-3BDAFE2D5C5B}"/>
              </a:ext>
            </a:extLst>
          </p:cNvPr>
          <p:cNvSpPr txBox="1"/>
          <p:nvPr/>
        </p:nvSpPr>
        <p:spPr>
          <a:xfrm>
            <a:off x="208989" y="4703065"/>
            <a:ext cx="3277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CFD - 1:1 water model cross validation of first appearance time and dead volumes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D5BFA-9A2B-1172-8436-4FF467A6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146" b="18932"/>
          <a:stretch>
            <a:fillRect/>
          </a:stretch>
        </p:blipFill>
        <p:spPr>
          <a:xfrm>
            <a:off x="4946754" y="1420468"/>
            <a:ext cx="6800556" cy="3277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FA23C0-0387-D154-0F4C-C2BB5EC7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AEAEA">
                  <a:alpha val="92157"/>
                </a:srgbClr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275" y="429261"/>
            <a:ext cx="2400970" cy="683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171A59-30B2-E9B6-B903-4B0FB259B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04" y="1374365"/>
            <a:ext cx="4357654" cy="30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E864961941C4BBD33D6AD7BC84ACC" ma:contentTypeVersion="12" ma:contentTypeDescription="Creare un nuovo documento." ma:contentTypeScope="" ma:versionID="7f83ce1922db0870212d5a92aeb38acf">
  <xsd:schema xmlns:xsd="http://www.w3.org/2001/XMLSchema" xmlns:xs="http://www.w3.org/2001/XMLSchema" xmlns:p="http://schemas.microsoft.com/office/2006/metadata/properties" xmlns:ns2="16ccadb4-0da7-4871-bcc7-9855108e5f7d" xmlns:ns3="10e53832-cebe-459e-a67f-07b1f7e2e8e2" targetNamespace="http://schemas.microsoft.com/office/2006/metadata/properties" ma:root="true" ma:fieldsID="b82d08fc67af73b10b6c2eb1c7f7ef80" ns2:_="" ns3:_="">
    <xsd:import namespace="16ccadb4-0da7-4871-bcc7-9855108e5f7d"/>
    <xsd:import namespace="10e53832-cebe-459e-a67f-07b1f7e2e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cadb4-0da7-4871-bcc7-9855108e5f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3af4de13-5988-42ba-be64-0cdd3a54ca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53832-cebe-459e-a67f-07b1f7e2e8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3e44e0b-b20b-4943-888b-50254e8ada95}" ma:internalName="TaxCatchAll" ma:showField="CatchAllData" ma:web="10e53832-cebe-459e-a67f-07b1f7e2e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ccadb4-0da7-4871-bcc7-9855108e5f7d">
      <Terms xmlns="http://schemas.microsoft.com/office/infopath/2007/PartnerControls"/>
    </lcf76f155ced4ddcb4097134ff3c332f>
    <TaxCatchAll xmlns="10e53832-cebe-459e-a67f-07b1f7e2e8e2" xsi:nil="true"/>
  </documentManagement>
</p:properties>
</file>

<file path=customXml/itemProps1.xml><?xml version="1.0" encoding="utf-8"?>
<ds:datastoreItem xmlns:ds="http://schemas.openxmlformats.org/officeDocument/2006/customXml" ds:itemID="{3E975182-573D-4B81-978E-40A03AC7E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27A8A-E20D-4A7B-8E93-2A4DB24EA218}"/>
</file>

<file path=customXml/itemProps3.xml><?xml version="1.0" encoding="utf-8"?>
<ds:datastoreItem xmlns:ds="http://schemas.openxmlformats.org/officeDocument/2006/customXml" ds:itemID="{066B9E94-9AD9-484B-B14D-3414DB13D7E6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083c6b0-7e2c-4ed0-8213-74dd6b0c34c3"/>
    <ds:schemaRef ds:uri="c556bcf1-c438-435e-b52a-f06701ad7b7a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843</Words>
  <Application>Microsoft Office PowerPoint</Application>
  <PresentationFormat>Widescreen</PresentationFormat>
  <Paragraphs>105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Arial Black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Mirko SOSTEGNI</dc:creator>
  <cp:lastModifiedBy>Michele DE SANTIS</cp:lastModifiedBy>
  <cp:revision>4</cp:revision>
  <dcterms:created xsi:type="dcterms:W3CDTF">2023-02-16T15:37:36Z</dcterms:created>
  <dcterms:modified xsi:type="dcterms:W3CDTF">2025-12-04T11:16:41Z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175487-42af-4492-84fe-2b4054e011bd_Enabled">
    <vt:lpwstr>true</vt:lpwstr>
  </property>
  <property fmtid="{D5CDD505-2E9C-101B-9397-08002B2CF9AE}" pid="3" name="MSIP_Label_a6175487-42af-4492-84fe-2b4054e011bd_SetDate">
    <vt:lpwstr>2023-02-16T17:07:05Z</vt:lpwstr>
  </property>
  <property fmtid="{D5CDD505-2E9C-101B-9397-08002B2CF9AE}" pid="4" name="MSIP_Label_a6175487-42af-4492-84fe-2b4054e011bd_Method">
    <vt:lpwstr>Privileged</vt:lpwstr>
  </property>
  <property fmtid="{D5CDD505-2E9C-101B-9397-08002B2CF9AE}" pid="5" name="MSIP_Label_a6175487-42af-4492-84fe-2b4054e011bd_Name">
    <vt:lpwstr>Public</vt:lpwstr>
  </property>
  <property fmtid="{D5CDD505-2E9C-101B-9397-08002B2CF9AE}" pid="6" name="MSIP_Label_a6175487-42af-4492-84fe-2b4054e011bd_SiteId">
    <vt:lpwstr>76e3e3ff-fce0-45ec-a946-bc44d69a9b7e</vt:lpwstr>
  </property>
  <property fmtid="{D5CDD505-2E9C-101B-9397-08002B2CF9AE}" pid="7" name="MSIP_Label_a6175487-42af-4492-84fe-2b4054e011bd_ActionId">
    <vt:lpwstr>bc9f88c9-ac7d-4338-abd6-3b60e4a8f515</vt:lpwstr>
  </property>
  <property fmtid="{D5CDD505-2E9C-101B-9397-08002B2CF9AE}" pid="8" name="MSIP_Label_a6175487-42af-4492-84fe-2b4054e011bd_ContentBits">
    <vt:lpwstr>0</vt:lpwstr>
  </property>
  <property fmtid="{D5CDD505-2E9C-101B-9397-08002B2CF9AE}" pid="9" name="ContentTypeId">
    <vt:lpwstr>0x010100770E864961941C4BBD33D6AD7BC84ACC</vt:lpwstr>
  </property>
  <property fmtid="{D5CDD505-2E9C-101B-9397-08002B2CF9AE}" pid="10" name="MediaServiceImageTags">
    <vt:lpwstr/>
  </property>
</Properties>
</file>